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0.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1.xml" ContentType="application/vnd.openxmlformats-officedocument.theme+xml"/>
  <Override PartName="/ppt/diagrams/layout2.xml" ContentType="application/vnd.openxmlformats-officedocument.drawingml.diagramLayout+xml"/>
  <Override PartName="/ppt/notesMasters/notesMaster1.xml" ContentType="application/vnd.openxmlformats-officedocument.presentationml.notesMaster+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rawing1.xml" ContentType="application/vnd.ms-office.drawingml.diagramDrawing+xml"/>
  <Override PartName="/ppt/diagrams/colors1.xml" ContentType="application/vnd.openxmlformats-officedocument.drawingml.diagramColor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60" r:id="rId5"/>
    <p:sldId id="271" r:id="rId6"/>
    <p:sldId id="273" r:id="rId7"/>
    <p:sldId id="272" r:id="rId8"/>
    <p:sldId id="263" r:id="rId9"/>
    <p:sldId id="274" r:id="rId10"/>
    <p:sldId id="268" r:id="rId11"/>
    <p:sldId id="276" r:id="rId12"/>
    <p:sldId id="277" r:id="rId1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82" d="100"/>
          <a:sy n="82" d="100"/>
        </p:scale>
        <p:origin x="126" y="6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D02D11-2243-4F58-A617-D1365ABC74FF}" type="doc">
      <dgm:prSet loTypeId="urn:microsoft.com/office/officeart/2005/8/layout/bProcess3" loCatId="process" qsTypeId="urn:microsoft.com/office/officeart/2005/8/quickstyle/simple4" qsCatId="simple" csTypeId="urn:microsoft.com/office/officeart/2005/8/colors/colorful5" csCatId="colorful" phldr="1"/>
      <dgm:spPr/>
      <dgm:t>
        <a:bodyPr/>
        <a:lstStyle/>
        <a:p>
          <a:endParaRPr lang="en-US"/>
        </a:p>
      </dgm:t>
    </dgm:pt>
    <dgm:pt modelId="{9E0AB487-1C05-4B64-BF4F-CE16DA1586C6}">
      <dgm:prSet/>
      <dgm:spPr/>
      <dgm:t>
        <a:bodyPr/>
        <a:lstStyle/>
        <a:p>
          <a:r>
            <a:rPr lang="da-DK" dirty="0">
              <a:latin typeface="Oswald" panose="00000500000000000000" pitchFamily="2" charset="0"/>
              <a:cs typeface="Arial" panose="020B0604020202020204" pitchFamily="34" charset="0"/>
            </a:rPr>
            <a:t>MARTS</a:t>
          </a:r>
        </a:p>
        <a:p>
          <a:r>
            <a:rPr lang="da-DK" dirty="0">
              <a:latin typeface="Arial" panose="020B0604020202020204" pitchFamily="34" charset="0"/>
              <a:cs typeface="Arial" panose="020B0604020202020204" pitchFamily="34" charset="0"/>
            </a:rPr>
            <a:t>Første møde i koordinationsforum</a:t>
          </a:r>
          <a:endParaRPr lang="en-US" dirty="0">
            <a:latin typeface="Arial" panose="020B0604020202020204" pitchFamily="34" charset="0"/>
            <a:cs typeface="Arial" panose="020B0604020202020204" pitchFamily="34" charset="0"/>
          </a:endParaRPr>
        </a:p>
      </dgm:t>
    </dgm:pt>
    <dgm:pt modelId="{EDBE4A99-855F-4448-95B6-E55A8B1A2999}" type="parTrans" cxnId="{F7789259-8BAF-41FA-B160-3F0055545A10}">
      <dgm:prSet/>
      <dgm:spPr/>
      <dgm:t>
        <a:bodyPr/>
        <a:lstStyle/>
        <a:p>
          <a:endParaRPr lang="en-US"/>
        </a:p>
      </dgm:t>
    </dgm:pt>
    <dgm:pt modelId="{AE6ADB3E-C42E-4E2E-9AF9-5282A8F7B825}" type="sibTrans" cxnId="{F7789259-8BAF-41FA-B160-3F0055545A10}">
      <dgm:prSet/>
      <dgm:spPr/>
      <dgm:t>
        <a:bodyPr/>
        <a:lstStyle/>
        <a:p>
          <a:endParaRPr lang="en-US">
            <a:latin typeface="Arial" panose="020B0604020202020204" pitchFamily="34" charset="0"/>
            <a:cs typeface="Arial" panose="020B0604020202020204" pitchFamily="34" charset="0"/>
          </a:endParaRPr>
        </a:p>
      </dgm:t>
    </dgm:pt>
    <dgm:pt modelId="{3D218536-AF5B-4ABF-BE50-35A23946A112}">
      <dgm:prSet/>
      <dgm:spPr/>
      <dgm:t>
        <a:bodyPr/>
        <a:lstStyle/>
        <a:p>
          <a:r>
            <a:rPr lang="da-DK" dirty="0">
              <a:latin typeface="Oswald" panose="00000500000000000000" pitchFamily="2" charset="0"/>
              <a:cs typeface="Arial" panose="020B0604020202020204" pitchFamily="34" charset="0"/>
            </a:rPr>
            <a:t>JUNI</a:t>
          </a:r>
        </a:p>
        <a:p>
          <a:r>
            <a:rPr lang="da-DK" dirty="0">
              <a:latin typeface="Arial" panose="020B0604020202020204" pitchFamily="34" charset="0"/>
              <a:cs typeface="Arial" panose="020B0604020202020204" pitchFamily="34" charset="0"/>
            </a:rPr>
            <a:t> Arbejdsgruppemøder nord og syd</a:t>
          </a:r>
          <a:endParaRPr lang="en-US" dirty="0">
            <a:latin typeface="Arial" panose="020B0604020202020204" pitchFamily="34" charset="0"/>
            <a:cs typeface="Arial" panose="020B0604020202020204" pitchFamily="34" charset="0"/>
          </a:endParaRPr>
        </a:p>
      </dgm:t>
    </dgm:pt>
    <dgm:pt modelId="{B995AD9E-DD09-4674-8380-1AA162715ED1}" type="parTrans" cxnId="{C8674B6A-23BB-4232-902A-BF28B648902F}">
      <dgm:prSet/>
      <dgm:spPr/>
      <dgm:t>
        <a:bodyPr/>
        <a:lstStyle/>
        <a:p>
          <a:endParaRPr lang="en-US"/>
        </a:p>
      </dgm:t>
    </dgm:pt>
    <dgm:pt modelId="{1231DDD3-B916-4039-BB1D-FD20915B515C}" type="sibTrans" cxnId="{C8674B6A-23BB-4232-902A-BF28B648902F}">
      <dgm:prSet/>
      <dgm:spPr/>
      <dgm:t>
        <a:bodyPr/>
        <a:lstStyle/>
        <a:p>
          <a:endParaRPr lang="en-US">
            <a:latin typeface="Arial" panose="020B0604020202020204" pitchFamily="34" charset="0"/>
            <a:cs typeface="Arial" panose="020B0604020202020204" pitchFamily="34" charset="0"/>
          </a:endParaRPr>
        </a:p>
      </dgm:t>
    </dgm:pt>
    <dgm:pt modelId="{EFA34BBB-DE03-4C61-AEC3-831FC24C0741}">
      <dgm:prSet/>
      <dgm:spPr/>
      <dgm:t>
        <a:bodyPr/>
        <a:lstStyle/>
        <a:p>
          <a:r>
            <a:rPr lang="da-DK" dirty="0">
              <a:latin typeface="Oswald" panose="00000500000000000000" pitchFamily="2" charset="0"/>
              <a:cs typeface="Arial" panose="020B0604020202020204" pitchFamily="34" charset="0"/>
            </a:rPr>
            <a:t>JULI-SEPTEMBER</a:t>
          </a:r>
          <a:r>
            <a:rPr lang="da-DK" dirty="0">
              <a:latin typeface="Arial" panose="020B0604020202020204" pitchFamily="34" charset="0"/>
              <a:cs typeface="Arial" panose="020B0604020202020204" pitchFamily="34" charset="0"/>
            </a:rPr>
            <a:t> </a:t>
          </a:r>
        </a:p>
        <a:p>
          <a:r>
            <a:rPr lang="da-DK" dirty="0">
              <a:latin typeface="Arial" panose="020B0604020202020204" pitchFamily="34" charset="0"/>
              <a:cs typeface="Arial" panose="020B0604020202020204" pitchFamily="34" charset="0"/>
            </a:rPr>
            <a:t>Intern for-høring af niveau for grundvandsbeskyttelse</a:t>
          </a:r>
          <a:endParaRPr lang="en-US" dirty="0">
            <a:latin typeface="Arial" panose="020B0604020202020204" pitchFamily="34" charset="0"/>
            <a:cs typeface="Arial" panose="020B0604020202020204" pitchFamily="34" charset="0"/>
          </a:endParaRPr>
        </a:p>
      </dgm:t>
    </dgm:pt>
    <dgm:pt modelId="{283F1A2E-D63F-4C83-ABE4-41A460DAB32F}" type="parTrans" cxnId="{EAF5182B-9FC3-4E7E-8DB7-19E706F3EEBF}">
      <dgm:prSet/>
      <dgm:spPr/>
      <dgm:t>
        <a:bodyPr/>
        <a:lstStyle/>
        <a:p>
          <a:endParaRPr lang="en-US"/>
        </a:p>
      </dgm:t>
    </dgm:pt>
    <dgm:pt modelId="{01350A9B-C990-44C1-9A2E-4727379773BD}" type="sibTrans" cxnId="{EAF5182B-9FC3-4E7E-8DB7-19E706F3EEBF}">
      <dgm:prSet/>
      <dgm:spPr/>
      <dgm:t>
        <a:bodyPr/>
        <a:lstStyle/>
        <a:p>
          <a:endParaRPr lang="en-US">
            <a:latin typeface="Arial" panose="020B0604020202020204" pitchFamily="34" charset="0"/>
            <a:cs typeface="Arial" panose="020B0604020202020204" pitchFamily="34" charset="0"/>
          </a:endParaRPr>
        </a:p>
      </dgm:t>
    </dgm:pt>
    <dgm:pt modelId="{7D5C3CC6-0ECA-4EC1-A488-FC6B8EAEE048}">
      <dgm:prSet/>
      <dgm:spPr/>
      <dgm:t>
        <a:bodyPr/>
        <a:lstStyle/>
        <a:p>
          <a:r>
            <a:rPr lang="da-DK" dirty="0">
              <a:latin typeface="Oswald" panose="00000500000000000000" pitchFamily="2" charset="0"/>
              <a:cs typeface="Arial" panose="020B0604020202020204" pitchFamily="34" charset="0"/>
            </a:rPr>
            <a:t>OKTOBER</a:t>
          </a:r>
        </a:p>
        <a:p>
          <a:r>
            <a:rPr lang="da-DK" dirty="0">
              <a:latin typeface="Arial" panose="020B0604020202020204" pitchFamily="34" charset="0"/>
              <a:cs typeface="Arial" panose="020B0604020202020204" pitchFamily="34" charset="0"/>
            </a:rPr>
            <a:t>Interne arbejdsgruppemøder</a:t>
          </a:r>
          <a:endParaRPr lang="en-US" dirty="0">
            <a:latin typeface="Arial" panose="020B0604020202020204" pitchFamily="34" charset="0"/>
            <a:cs typeface="Arial" panose="020B0604020202020204" pitchFamily="34" charset="0"/>
          </a:endParaRPr>
        </a:p>
      </dgm:t>
    </dgm:pt>
    <dgm:pt modelId="{EA670CCC-9F39-41C1-A242-5DB52C0B9536}" type="parTrans" cxnId="{CC8FB561-4E94-428F-8C57-63869F390A07}">
      <dgm:prSet/>
      <dgm:spPr/>
      <dgm:t>
        <a:bodyPr/>
        <a:lstStyle/>
        <a:p>
          <a:endParaRPr lang="en-US"/>
        </a:p>
      </dgm:t>
    </dgm:pt>
    <dgm:pt modelId="{712A4E22-2FCA-4440-9D4C-91100924FAF7}" type="sibTrans" cxnId="{CC8FB561-4E94-428F-8C57-63869F390A07}">
      <dgm:prSet/>
      <dgm:spPr/>
      <dgm:t>
        <a:bodyPr/>
        <a:lstStyle/>
        <a:p>
          <a:endParaRPr lang="en-US">
            <a:latin typeface="Arial" panose="020B0604020202020204" pitchFamily="34" charset="0"/>
            <a:cs typeface="Arial" panose="020B0604020202020204" pitchFamily="34" charset="0"/>
          </a:endParaRPr>
        </a:p>
      </dgm:t>
    </dgm:pt>
    <dgm:pt modelId="{8DBC475C-0724-4F6B-9F9E-9D9A1DCB0D83}">
      <dgm:prSet/>
      <dgm:spPr/>
      <dgm:t>
        <a:bodyPr/>
        <a:lstStyle/>
        <a:p>
          <a:r>
            <a:rPr lang="da-DK" dirty="0">
              <a:latin typeface="Oswald" panose="00000500000000000000" pitchFamily="2" charset="0"/>
              <a:cs typeface="Arial" panose="020B0604020202020204" pitchFamily="34" charset="0"/>
            </a:rPr>
            <a:t>NOVEMBER</a:t>
          </a:r>
          <a:r>
            <a:rPr lang="da-DK" dirty="0">
              <a:latin typeface="Arial" panose="020B0604020202020204" pitchFamily="34" charset="0"/>
              <a:cs typeface="Arial" panose="020B0604020202020204" pitchFamily="34" charset="0"/>
            </a:rPr>
            <a:t> </a:t>
          </a:r>
        </a:p>
        <a:p>
          <a:r>
            <a:rPr lang="da-DK" dirty="0">
              <a:latin typeface="Arial" panose="020B0604020202020204" pitchFamily="34" charset="0"/>
              <a:cs typeface="Arial" panose="020B0604020202020204" pitchFamily="34" charset="0"/>
            </a:rPr>
            <a:t>Politisk drøftelse af niveau for grundvandsbeskyttelse</a:t>
          </a:r>
          <a:endParaRPr lang="en-US" dirty="0">
            <a:latin typeface="Arial" panose="020B0604020202020204" pitchFamily="34" charset="0"/>
            <a:cs typeface="Arial" panose="020B0604020202020204" pitchFamily="34" charset="0"/>
          </a:endParaRPr>
        </a:p>
      </dgm:t>
    </dgm:pt>
    <dgm:pt modelId="{867676F5-5B6C-421A-86BD-70A9767F0248}" type="parTrans" cxnId="{F809E346-4394-48B4-858B-44FA9081704E}">
      <dgm:prSet/>
      <dgm:spPr/>
      <dgm:t>
        <a:bodyPr/>
        <a:lstStyle/>
        <a:p>
          <a:endParaRPr lang="en-US"/>
        </a:p>
      </dgm:t>
    </dgm:pt>
    <dgm:pt modelId="{53F1A422-9711-4806-8AD5-6258B8003ABE}" type="sibTrans" cxnId="{F809E346-4394-48B4-858B-44FA9081704E}">
      <dgm:prSet/>
      <dgm:spPr/>
      <dgm:t>
        <a:bodyPr/>
        <a:lstStyle/>
        <a:p>
          <a:endParaRPr lang="en-US">
            <a:latin typeface="Arial" panose="020B0604020202020204" pitchFamily="34" charset="0"/>
            <a:cs typeface="Arial" panose="020B0604020202020204" pitchFamily="34" charset="0"/>
          </a:endParaRPr>
        </a:p>
      </dgm:t>
    </dgm:pt>
    <dgm:pt modelId="{034F1D3F-19BF-44CF-9291-ED6DA2A5CE47}">
      <dgm:prSet/>
      <dgm:spPr/>
      <dgm:t>
        <a:bodyPr/>
        <a:lstStyle/>
        <a:p>
          <a:r>
            <a:rPr lang="da-DK" dirty="0">
              <a:latin typeface="Oswald" panose="00000500000000000000" pitchFamily="2" charset="0"/>
              <a:cs typeface="Arial" panose="020B0604020202020204" pitchFamily="34" charset="0"/>
            </a:rPr>
            <a:t>NOVEMBER</a:t>
          </a:r>
          <a:r>
            <a:rPr lang="da-DK" dirty="0">
              <a:latin typeface="Arial" panose="020B0604020202020204" pitchFamily="34" charset="0"/>
              <a:cs typeface="Arial" panose="020B0604020202020204" pitchFamily="34" charset="0"/>
            </a:rPr>
            <a:t> </a:t>
          </a:r>
        </a:p>
        <a:p>
          <a:r>
            <a:rPr lang="da-DK" dirty="0">
              <a:latin typeface="Arial" panose="020B0604020202020204" pitchFamily="34" charset="0"/>
              <a:cs typeface="Arial" panose="020B0604020202020204" pitchFamily="34" charset="0"/>
            </a:rPr>
            <a:t>Politisk beslutning af niveau for grundvandsbeskyttelse</a:t>
          </a:r>
          <a:endParaRPr lang="en-US" dirty="0">
            <a:latin typeface="Arial" panose="020B0604020202020204" pitchFamily="34" charset="0"/>
            <a:cs typeface="Arial" panose="020B0604020202020204" pitchFamily="34" charset="0"/>
          </a:endParaRPr>
        </a:p>
      </dgm:t>
    </dgm:pt>
    <dgm:pt modelId="{9B63F559-EE8B-458F-AD18-AE2010C041C2}" type="parTrans" cxnId="{AB1E66F2-B047-4426-AADB-E6642313914B}">
      <dgm:prSet/>
      <dgm:spPr/>
      <dgm:t>
        <a:bodyPr/>
        <a:lstStyle/>
        <a:p>
          <a:endParaRPr lang="en-US"/>
        </a:p>
      </dgm:t>
    </dgm:pt>
    <dgm:pt modelId="{7E2B2379-19B5-44E3-B42D-BF20549DAB2B}" type="sibTrans" cxnId="{AB1E66F2-B047-4426-AADB-E6642313914B}">
      <dgm:prSet/>
      <dgm:spPr/>
      <dgm:t>
        <a:bodyPr/>
        <a:lstStyle/>
        <a:p>
          <a:endParaRPr lang="en-US"/>
        </a:p>
      </dgm:t>
    </dgm:pt>
    <dgm:pt modelId="{3906966C-B658-49F7-8FA6-02DB4A62CAFF}">
      <dgm:prSet/>
      <dgm:spPr/>
      <dgm:t>
        <a:bodyPr/>
        <a:lstStyle/>
        <a:p>
          <a:r>
            <a:rPr lang="da-DK" dirty="0">
              <a:latin typeface="Oswald" panose="00000500000000000000" pitchFamily="2" charset="0"/>
            </a:rPr>
            <a:t>DECEMBER - JANUAR</a:t>
          </a:r>
        </a:p>
        <a:p>
          <a:r>
            <a:rPr lang="da-DK" dirty="0">
              <a:latin typeface="Arial" panose="020B0604020202020204" pitchFamily="34" charset="0"/>
              <a:cs typeface="Arial" panose="020B0604020202020204" pitchFamily="34" charset="0"/>
            </a:rPr>
            <a:t>Bemærkninger indarbejdes.</a:t>
          </a:r>
        </a:p>
        <a:p>
          <a:r>
            <a:rPr lang="da-DK" noProof="0" dirty="0">
              <a:latin typeface="Arial" panose="020B0604020202020204" pitchFamily="34" charset="0"/>
              <a:cs typeface="Arial" panose="020B0604020202020204" pitchFamily="34" charset="0"/>
            </a:rPr>
            <a:t>Rettelser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a:t>
          </a:r>
          <a:r>
            <a:rPr lang="da-DK" noProof="0" dirty="0">
              <a:latin typeface="Arial" panose="020B0604020202020204" pitchFamily="34" charset="0"/>
              <a:cs typeface="Arial" panose="020B0604020202020204" pitchFamily="34" charset="0"/>
            </a:rPr>
            <a:t>denne</a:t>
          </a:r>
          <a:r>
            <a:rPr lang="en-US" dirty="0">
              <a:latin typeface="Arial" panose="020B0604020202020204" pitchFamily="34" charset="0"/>
              <a:cs typeface="Arial" panose="020B0604020202020204" pitchFamily="34" charset="0"/>
            </a:rPr>
            <a:t> </a:t>
          </a:r>
          <a:r>
            <a:rPr lang="da-DK" noProof="0" dirty="0">
              <a:latin typeface="Arial" panose="020B0604020202020204" pitchFamily="34" charset="0"/>
              <a:cs typeface="Arial" panose="020B0604020202020204" pitchFamily="34" charset="0"/>
            </a:rPr>
            <a:t>forbindelse</a:t>
          </a:r>
        </a:p>
      </dgm:t>
    </dgm:pt>
    <dgm:pt modelId="{1756EC6D-88E9-4D58-8B39-F58C9E8CD483}" type="parTrans" cxnId="{848339A8-BF73-49DA-9582-F5BCDC962F3C}">
      <dgm:prSet/>
      <dgm:spPr/>
      <dgm:t>
        <a:bodyPr/>
        <a:lstStyle/>
        <a:p>
          <a:endParaRPr lang="da-DK"/>
        </a:p>
      </dgm:t>
    </dgm:pt>
    <dgm:pt modelId="{C104FC1B-2ADB-4F5F-B835-D335981409E1}" type="sibTrans" cxnId="{848339A8-BF73-49DA-9582-F5BCDC962F3C}">
      <dgm:prSet/>
      <dgm:spPr/>
      <dgm:t>
        <a:bodyPr/>
        <a:lstStyle/>
        <a:p>
          <a:endParaRPr lang="da-DK"/>
        </a:p>
      </dgm:t>
    </dgm:pt>
    <dgm:pt modelId="{986B9F6D-B208-4F5E-897F-AE4630B094BA}">
      <dgm:prSet/>
      <dgm:spPr/>
      <dgm:t>
        <a:bodyPr/>
        <a:lstStyle/>
        <a:p>
          <a:r>
            <a:rPr lang="en-US" dirty="0">
              <a:latin typeface="Oswald" panose="00000500000000000000" pitchFamily="2" charset="0"/>
              <a:cs typeface="Arial" panose="020B0604020202020204" pitchFamily="34" charset="0"/>
            </a:rPr>
            <a:t>DECEMBER </a:t>
          </a:r>
        </a:p>
        <a:p>
          <a:r>
            <a:rPr lang="da-DK" noProof="0" dirty="0">
              <a:latin typeface="Arial" panose="020B0604020202020204" pitchFamily="34" charset="0"/>
              <a:cs typeface="Arial" panose="020B0604020202020204" pitchFamily="34" charset="0"/>
            </a:rPr>
            <a:t>Andet</a:t>
          </a:r>
          <a:r>
            <a:rPr lang="en-US" dirty="0">
              <a:latin typeface="Arial" panose="020B0604020202020204" pitchFamily="34" charset="0"/>
              <a:cs typeface="Arial" panose="020B0604020202020204" pitchFamily="34" charset="0"/>
            </a:rPr>
            <a:t> </a:t>
          </a:r>
          <a:r>
            <a:rPr lang="da-DK" noProof="0" dirty="0">
              <a:latin typeface="Arial" panose="020B0604020202020204" pitchFamily="34" charset="0"/>
              <a:cs typeface="Arial" panose="020B0604020202020204" pitchFamily="34" charset="0"/>
            </a:rPr>
            <a:t>møde</a:t>
          </a:r>
          <a:r>
            <a:rPr lang="en-US" dirty="0">
              <a:latin typeface="Arial" panose="020B0604020202020204" pitchFamily="34" charset="0"/>
              <a:cs typeface="Arial" panose="020B0604020202020204" pitchFamily="34" charset="0"/>
            </a:rPr>
            <a:t> </a:t>
          </a:r>
          <a:r>
            <a:rPr lang="da-DK" noProof="0" dirty="0">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koordinationsforum</a:t>
          </a:r>
          <a:endParaRPr lang="en-US" dirty="0">
            <a:latin typeface="Arial" panose="020B0604020202020204" pitchFamily="34" charset="0"/>
            <a:cs typeface="Arial" panose="020B0604020202020204" pitchFamily="34" charset="0"/>
          </a:endParaRPr>
        </a:p>
      </dgm:t>
    </dgm:pt>
    <dgm:pt modelId="{F7CFA191-6809-45F8-B25E-B9E06856DDAC}" type="parTrans" cxnId="{A36314D1-C172-41AC-96EA-739D12E4AC78}">
      <dgm:prSet/>
      <dgm:spPr/>
      <dgm:t>
        <a:bodyPr/>
        <a:lstStyle/>
        <a:p>
          <a:endParaRPr lang="da-DK"/>
        </a:p>
      </dgm:t>
    </dgm:pt>
    <dgm:pt modelId="{2083A4B8-C4EE-463C-9C2B-C2C2B63F8E81}" type="sibTrans" cxnId="{A36314D1-C172-41AC-96EA-739D12E4AC78}">
      <dgm:prSet/>
      <dgm:spPr/>
      <dgm:t>
        <a:bodyPr/>
        <a:lstStyle/>
        <a:p>
          <a:endParaRPr lang="da-DK"/>
        </a:p>
      </dgm:t>
    </dgm:pt>
    <dgm:pt modelId="{634E1024-73BD-4158-982D-70F6CD83FA89}" type="pres">
      <dgm:prSet presAssocID="{6DD02D11-2243-4F58-A617-D1365ABC74FF}" presName="Name0" presStyleCnt="0">
        <dgm:presLayoutVars>
          <dgm:dir/>
          <dgm:resizeHandles val="exact"/>
        </dgm:presLayoutVars>
      </dgm:prSet>
      <dgm:spPr/>
    </dgm:pt>
    <dgm:pt modelId="{98B07769-07D3-4C1D-98FC-21D7C5E028E2}" type="pres">
      <dgm:prSet presAssocID="{9E0AB487-1C05-4B64-BF4F-CE16DA1586C6}" presName="node" presStyleLbl="node1" presStyleIdx="0" presStyleCnt="8">
        <dgm:presLayoutVars>
          <dgm:bulletEnabled val="1"/>
        </dgm:presLayoutVars>
      </dgm:prSet>
      <dgm:spPr/>
    </dgm:pt>
    <dgm:pt modelId="{FF05F78F-BBE7-4D43-B3BF-67235C427D7E}" type="pres">
      <dgm:prSet presAssocID="{AE6ADB3E-C42E-4E2E-9AF9-5282A8F7B825}" presName="sibTrans" presStyleLbl="sibTrans1D1" presStyleIdx="0" presStyleCnt="7"/>
      <dgm:spPr/>
    </dgm:pt>
    <dgm:pt modelId="{FB063429-155B-4792-8CF3-DD630E6DEE5A}" type="pres">
      <dgm:prSet presAssocID="{AE6ADB3E-C42E-4E2E-9AF9-5282A8F7B825}" presName="connectorText" presStyleLbl="sibTrans1D1" presStyleIdx="0" presStyleCnt="7"/>
      <dgm:spPr/>
    </dgm:pt>
    <dgm:pt modelId="{D6ACD299-FEA7-4CEC-8DCB-9C6B3F80E191}" type="pres">
      <dgm:prSet presAssocID="{3D218536-AF5B-4ABF-BE50-35A23946A112}" presName="node" presStyleLbl="node1" presStyleIdx="1" presStyleCnt="8">
        <dgm:presLayoutVars>
          <dgm:bulletEnabled val="1"/>
        </dgm:presLayoutVars>
      </dgm:prSet>
      <dgm:spPr/>
    </dgm:pt>
    <dgm:pt modelId="{C5B9890B-8D8C-4940-9990-E5C6DA6E5BB3}" type="pres">
      <dgm:prSet presAssocID="{1231DDD3-B916-4039-BB1D-FD20915B515C}" presName="sibTrans" presStyleLbl="sibTrans1D1" presStyleIdx="1" presStyleCnt="7"/>
      <dgm:spPr/>
    </dgm:pt>
    <dgm:pt modelId="{8479B2CD-2A89-45F0-A1EA-85CC167FAFD5}" type="pres">
      <dgm:prSet presAssocID="{1231DDD3-B916-4039-BB1D-FD20915B515C}" presName="connectorText" presStyleLbl="sibTrans1D1" presStyleIdx="1" presStyleCnt="7"/>
      <dgm:spPr/>
    </dgm:pt>
    <dgm:pt modelId="{85CC9EEE-C7C0-4DBF-81B5-FA482735F28D}" type="pres">
      <dgm:prSet presAssocID="{EFA34BBB-DE03-4C61-AEC3-831FC24C0741}" presName="node" presStyleLbl="node1" presStyleIdx="2" presStyleCnt="8">
        <dgm:presLayoutVars>
          <dgm:bulletEnabled val="1"/>
        </dgm:presLayoutVars>
      </dgm:prSet>
      <dgm:spPr/>
    </dgm:pt>
    <dgm:pt modelId="{68FE88FF-9543-4EC7-9A29-F73E6F0B8FC3}" type="pres">
      <dgm:prSet presAssocID="{01350A9B-C990-44C1-9A2E-4727379773BD}" presName="sibTrans" presStyleLbl="sibTrans1D1" presStyleIdx="2" presStyleCnt="7"/>
      <dgm:spPr/>
    </dgm:pt>
    <dgm:pt modelId="{A892EE94-3831-4E1C-96BE-23742F6E0CD1}" type="pres">
      <dgm:prSet presAssocID="{01350A9B-C990-44C1-9A2E-4727379773BD}" presName="connectorText" presStyleLbl="sibTrans1D1" presStyleIdx="2" presStyleCnt="7"/>
      <dgm:spPr/>
    </dgm:pt>
    <dgm:pt modelId="{7AD2213F-1E8E-4518-B04A-CAA2D72F0782}" type="pres">
      <dgm:prSet presAssocID="{7D5C3CC6-0ECA-4EC1-A488-FC6B8EAEE048}" presName="node" presStyleLbl="node1" presStyleIdx="3" presStyleCnt="8">
        <dgm:presLayoutVars>
          <dgm:bulletEnabled val="1"/>
        </dgm:presLayoutVars>
      </dgm:prSet>
      <dgm:spPr/>
    </dgm:pt>
    <dgm:pt modelId="{AE2DC0FF-29FA-4EF3-B973-39C95CCEA3B7}" type="pres">
      <dgm:prSet presAssocID="{712A4E22-2FCA-4440-9D4C-91100924FAF7}" presName="sibTrans" presStyleLbl="sibTrans1D1" presStyleIdx="3" presStyleCnt="7"/>
      <dgm:spPr/>
    </dgm:pt>
    <dgm:pt modelId="{4E8114FB-CC69-4005-B53D-2AF7FB38E323}" type="pres">
      <dgm:prSet presAssocID="{712A4E22-2FCA-4440-9D4C-91100924FAF7}" presName="connectorText" presStyleLbl="sibTrans1D1" presStyleIdx="3" presStyleCnt="7"/>
      <dgm:spPr/>
    </dgm:pt>
    <dgm:pt modelId="{276CE485-D9C6-4EF1-83A2-35F21D3EF09C}" type="pres">
      <dgm:prSet presAssocID="{8DBC475C-0724-4F6B-9F9E-9D9A1DCB0D83}" presName="node" presStyleLbl="node1" presStyleIdx="4" presStyleCnt="8">
        <dgm:presLayoutVars>
          <dgm:bulletEnabled val="1"/>
        </dgm:presLayoutVars>
      </dgm:prSet>
      <dgm:spPr/>
    </dgm:pt>
    <dgm:pt modelId="{DC67593D-E118-429F-B5EF-891331B48E59}" type="pres">
      <dgm:prSet presAssocID="{53F1A422-9711-4806-8AD5-6258B8003ABE}" presName="sibTrans" presStyleLbl="sibTrans1D1" presStyleIdx="4" presStyleCnt="7"/>
      <dgm:spPr/>
    </dgm:pt>
    <dgm:pt modelId="{9D60401B-CC8D-4BDD-A2EA-4C8E8FA35CF1}" type="pres">
      <dgm:prSet presAssocID="{53F1A422-9711-4806-8AD5-6258B8003ABE}" presName="connectorText" presStyleLbl="sibTrans1D1" presStyleIdx="4" presStyleCnt="7"/>
      <dgm:spPr/>
    </dgm:pt>
    <dgm:pt modelId="{9845EED7-FEDC-44B6-9CB6-1C1C3D212C84}" type="pres">
      <dgm:prSet presAssocID="{034F1D3F-19BF-44CF-9291-ED6DA2A5CE47}" presName="node" presStyleLbl="node1" presStyleIdx="5" presStyleCnt="8">
        <dgm:presLayoutVars>
          <dgm:bulletEnabled val="1"/>
        </dgm:presLayoutVars>
      </dgm:prSet>
      <dgm:spPr/>
    </dgm:pt>
    <dgm:pt modelId="{A3DE0A97-FEEB-4CD5-A932-1755103FB1AC}" type="pres">
      <dgm:prSet presAssocID="{7E2B2379-19B5-44E3-B42D-BF20549DAB2B}" presName="sibTrans" presStyleLbl="sibTrans1D1" presStyleIdx="5" presStyleCnt="7"/>
      <dgm:spPr/>
    </dgm:pt>
    <dgm:pt modelId="{D878405D-C90D-46CA-B878-8FEFF48BBF3A}" type="pres">
      <dgm:prSet presAssocID="{7E2B2379-19B5-44E3-B42D-BF20549DAB2B}" presName="connectorText" presStyleLbl="sibTrans1D1" presStyleIdx="5" presStyleCnt="7"/>
      <dgm:spPr/>
    </dgm:pt>
    <dgm:pt modelId="{8471F848-8F90-45FB-B60D-8230F3344BD6}" type="pres">
      <dgm:prSet presAssocID="{986B9F6D-B208-4F5E-897F-AE4630B094BA}" presName="node" presStyleLbl="node1" presStyleIdx="6" presStyleCnt="8">
        <dgm:presLayoutVars>
          <dgm:bulletEnabled val="1"/>
        </dgm:presLayoutVars>
      </dgm:prSet>
      <dgm:spPr/>
    </dgm:pt>
    <dgm:pt modelId="{83D52A5D-43A7-4F43-B2C4-FFD196D35BF9}" type="pres">
      <dgm:prSet presAssocID="{2083A4B8-C4EE-463C-9C2B-C2C2B63F8E81}" presName="sibTrans" presStyleLbl="sibTrans1D1" presStyleIdx="6" presStyleCnt="7"/>
      <dgm:spPr/>
    </dgm:pt>
    <dgm:pt modelId="{0B39C3E1-57CD-49E2-A289-5A833F99E419}" type="pres">
      <dgm:prSet presAssocID="{2083A4B8-C4EE-463C-9C2B-C2C2B63F8E81}" presName="connectorText" presStyleLbl="sibTrans1D1" presStyleIdx="6" presStyleCnt="7"/>
      <dgm:spPr/>
    </dgm:pt>
    <dgm:pt modelId="{E789CC5A-E3A3-4D0E-B06B-55668231E6E5}" type="pres">
      <dgm:prSet presAssocID="{3906966C-B658-49F7-8FA6-02DB4A62CAFF}" presName="node" presStyleLbl="node1" presStyleIdx="7" presStyleCnt="8">
        <dgm:presLayoutVars>
          <dgm:bulletEnabled val="1"/>
        </dgm:presLayoutVars>
      </dgm:prSet>
      <dgm:spPr/>
    </dgm:pt>
  </dgm:ptLst>
  <dgm:cxnLst>
    <dgm:cxn modelId="{D86BF411-4647-4CF8-962F-246D2D1E90E8}" type="presOf" srcId="{AE6ADB3E-C42E-4E2E-9AF9-5282A8F7B825}" destId="{FF05F78F-BBE7-4D43-B3BF-67235C427D7E}" srcOrd="0" destOrd="0" presId="urn:microsoft.com/office/officeart/2005/8/layout/bProcess3"/>
    <dgm:cxn modelId="{5AEA2216-FEF9-4CB7-94BF-A5AECBA8D469}" type="presOf" srcId="{1231DDD3-B916-4039-BB1D-FD20915B515C}" destId="{8479B2CD-2A89-45F0-A1EA-85CC167FAFD5}" srcOrd="1" destOrd="0" presId="urn:microsoft.com/office/officeart/2005/8/layout/bProcess3"/>
    <dgm:cxn modelId="{FFFDCE16-3764-4A04-AEC0-9DA1E8B74E51}" type="presOf" srcId="{3906966C-B658-49F7-8FA6-02DB4A62CAFF}" destId="{E789CC5A-E3A3-4D0E-B06B-55668231E6E5}" srcOrd="0" destOrd="0" presId="urn:microsoft.com/office/officeart/2005/8/layout/bProcess3"/>
    <dgm:cxn modelId="{A9460C27-9870-4E1C-B08A-C689198B8A0B}" type="presOf" srcId="{01350A9B-C990-44C1-9A2E-4727379773BD}" destId="{A892EE94-3831-4E1C-96BE-23742F6E0CD1}" srcOrd="1" destOrd="0" presId="urn:microsoft.com/office/officeart/2005/8/layout/bProcess3"/>
    <dgm:cxn modelId="{A1AD942A-4318-4004-96A9-C20322ADE5AC}" type="presOf" srcId="{8DBC475C-0724-4F6B-9F9E-9D9A1DCB0D83}" destId="{276CE485-D9C6-4EF1-83A2-35F21D3EF09C}" srcOrd="0" destOrd="0" presId="urn:microsoft.com/office/officeart/2005/8/layout/bProcess3"/>
    <dgm:cxn modelId="{EAF5182B-9FC3-4E7E-8DB7-19E706F3EEBF}" srcId="{6DD02D11-2243-4F58-A617-D1365ABC74FF}" destId="{EFA34BBB-DE03-4C61-AEC3-831FC24C0741}" srcOrd="2" destOrd="0" parTransId="{283F1A2E-D63F-4C83-ABE4-41A460DAB32F}" sibTransId="{01350A9B-C990-44C1-9A2E-4727379773BD}"/>
    <dgm:cxn modelId="{7B14792D-B919-4741-AA35-4DA9E272CA63}" type="presOf" srcId="{7E2B2379-19B5-44E3-B42D-BF20549DAB2B}" destId="{D878405D-C90D-46CA-B878-8FEFF48BBF3A}" srcOrd="1" destOrd="0" presId="urn:microsoft.com/office/officeart/2005/8/layout/bProcess3"/>
    <dgm:cxn modelId="{CC8FB561-4E94-428F-8C57-63869F390A07}" srcId="{6DD02D11-2243-4F58-A617-D1365ABC74FF}" destId="{7D5C3CC6-0ECA-4EC1-A488-FC6B8EAEE048}" srcOrd="3" destOrd="0" parTransId="{EA670CCC-9F39-41C1-A242-5DB52C0B9536}" sibTransId="{712A4E22-2FCA-4440-9D4C-91100924FAF7}"/>
    <dgm:cxn modelId="{7E2C3744-9F38-4E3D-872C-E3CE58319ECD}" type="presOf" srcId="{6DD02D11-2243-4F58-A617-D1365ABC74FF}" destId="{634E1024-73BD-4158-982D-70F6CD83FA89}" srcOrd="0" destOrd="0" presId="urn:microsoft.com/office/officeart/2005/8/layout/bProcess3"/>
    <dgm:cxn modelId="{F809E346-4394-48B4-858B-44FA9081704E}" srcId="{6DD02D11-2243-4F58-A617-D1365ABC74FF}" destId="{8DBC475C-0724-4F6B-9F9E-9D9A1DCB0D83}" srcOrd="4" destOrd="0" parTransId="{867676F5-5B6C-421A-86BD-70A9767F0248}" sibTransId="{53F1A422-9711-4806-8AD5-6258B8003ABE}"/>
    <dgm:cxn modelId="{C8674B6A-23BB-4232-902A-BF28B648902F}" srcId="{6DD02D11-2243-4F58-A617-D1365ABC74FF}" destId="{3D218536-AF5B-4ABF-BE50-35A23946A112}" srcOrd="1" destOrd="0" parTransId="{B995AD9E-DD09-4674-8380-1AA162715ED1}" sibTransId="{1231DDD3-B916-4039-BB1D-FD20915B515C}"/>
    <dgm:cxn modelId="{EEB01D6F-1CAE-424D-949D-7BD613374BD1}" type="presOf" srcId="{7D5C3CC6-0ECA-4EC1-A488-FC6B8EAEE048}" destId="{7AD2213F-1E8E-4518-B04A-CAA2D72F0782}" srcOrd="0" destOrd="0" presId="urn:microsoft.com/office/officeart/2005/8/layout/bProcess3"/>
    <dgm:cxn modelId="{72D16F52-4B35-4682-AC82-67A7129F4D80}" type="presOf" srcId="{01350A9B-C990-44C1-9A2E-4727379773BD}" destId="{68FE88FF-9543-4EC7-9A29-F73E6F0B8FC3}" srcOrd="0" destOrd="0" presId="urn:microsoft.com/office/officeart/2005/8/layout/bProcess3"/>
    <dgm:cxn modelId="{B1715556-14D9-4A80-9143-FA9655C90877}" type="presOf" srcId="{9E0AB487-1C05-4B64-BF4F-CE16DA1586C6}" destId="{98B07769-07D3-4C1D-98FC-21D7C5E028E2}" srcOrd="0" destOrd="0" presId="urn:microsoft.com/office/officeart/2005/8/layout/bProcess3"/>
    <dgm:cxn modelId="{92F5B058-528C-43C5-84F9-DFB24F6618B6}" type="presOf" srcId="{986B9F6D-B208-4F5E-897F-AE4630B094BA}" destId="{8471F848-8F90-45FB-B60D-8230F3344BD6}" srcOrd="0" destOrd="0" presId="urn:microsoft.com/office/officeart/2005/8/layout/bProcess3"/>
    <dgm:cxn modelId="{F7789259-8BAF-41FA-B160-3F0055545A10}" srcId="{6DD02D11-2243-4F58-A617-D1365ABC74FF}" destId="{9E0AB487-1C05-4B64-BF4F-CE16DA1586C6}" srcOrd="0" destOrd="0" parTransId="{EDBE4A99-855F-4448-95B6-E55A8B1A2999}" sibTransId="{AE6ADB3E-C42E-4E2E-9AF9-5282A8F7B825}"/>
    <dgm:cxn modelId="{3F0BA359-9A1E-4904-A83D-48CA4D6A88CC}" type="presOf" srcId="{53F1A422-9711-4806-8AD5-6258B8003ABE}" destId="{9D60401B-CC8D-4BDD-A2EA-4C8E8FA35CF1}" srcOrd="1" destOrd="0" presId="urn:microsoft.com/office/officeart/2005/8/layout/bProcess3"/>
    <dgm:cxn modelId="{ED0B327C-3A91-484F-8815-C8F20753093F}" type="presOf" srcId="{7E2B2379-19B5-44E3-B42D-BF20549DAB2B}" destId="{A3DE0A97-FEEB-4CD5-A932-1755103FB1AC}" srcOrd="0" destOrd="0" presId="urn:microsoft.com/office/officeart/2005/8/layout/bProcess3"/>
    <dgm:cxn modelId="{50AC7281-5346-42E9-ADF0-CD2AD85F57D0}" type="presOf" srcId="{1231DDD3-B916-4039-BB1D-FD20915B515C}" destId="{C5B9890B-8D8C-4940-9990-E5C6DA6E5BB3}" srcOrd="0" destOrd="0" presId="urn:microsoft.com/office/officeart/2005/8/layout/bProcess3"/>
    <dgm:cxn modelId="{78D95683-1E38-444A-9B49-B4158D6904D3}" type="presOf" srcId="{AE6ADB3E-C42E-4E2E-9AF9-5282A8F7B825}" destId="{FB063429-155B-4792-8CF3-DD630E6DEE5A}" srcOrd="1" destOrd="0" presId="urn:microsoft.com/office/officeart/2005/8/layout/bProcess3"/>
    <dgm:cxn modelId="{6171DE89-416B-4E31-8BB3-0CCCBE516B83}" type="presOf" srcId="{2083A4B8-C4EE-463C-9C2B-C2C2B63F8E81}" destId="{0B39C3E1-57CD-49E2-A289-5A833F99E419}" srcOrd="1" destOrd="0" presId="urn:microsoft.com/office/officeart/2005/8/layout/bProcess3"/>
    <dgm:cxn modelId="{848339A8-BF73-49DA-9582-F5BCDC962F3C}" srcId="{6DD02D11-2243-4F58-A617-D1365ABC74FF}" destId="{3906966C-B658-49F7-8FA6-02DB4A62CAFF}" srcOrd="7" destOrd="0" parTransId="{1756EC6D-88E9-4D58-8B39-F58C9E8CD483}" sibTransId="{C104FC1B-2ADB-4F5F-B835-D335981409E1}"/>
    <dgm:cxn modelId="{EBE283AB-EB5C-4DE7-AFA6-9698DA28A657}" type="presOf" srcId="{2083A4B8-C4EE-463C-9C2B-C2C2B63F8E81}" destId="{83D52A5D-43A7-4F43-B2C4-FFD196D35BF9}" srcOrd="0" destOrd="0" presId="urn:microsoft.com/office/officeart/2005/8/layout/bProcess3"/>
    <dgm:cxn modelId="{920B9EB1-0A77-4F10-B4DA-480E5A0BFE7D}" type="presOf" srcId="{712A4E22-2FCA-4440-9D4C-91100924FAF7}" destId="{AE2DC0FF-29FA-4EF3-B973-39C95CCEA3B7}" srcOrd="0" destOrd="0" presId="urn:microsoft.com/office/officeart/2005/8/layout/bProcess3"/>
    <dgm:cxn modelId="{A36314D1-C172-41AC-96EA-739D12E4AC78}" srcId="{6DD02D11-2243-4F58-A617-D1365ABC74FF}" destId="{986B9F6D-B208-4F5E-897F-AE4630B094BA}" srcOrd="6" destOrd="0" parTransId="{F7CFA191-6809-45F8-B25E-B9E06856DDAC}" sibTransId="{2083A4B8-C4EE-463C-9C2B-C2C2B63F8E81}"/>
    <dgm:cxn modelId="{6FC308D8-6DE6-44C0-B108-D884B33A81ED}" type="presOf" srcId="{034F1D3F-19BF-44CF-9291-ED6DA2A5CE47}" destId="{9845EED7-FEDC-44B6-9CB6-1C1C3D212C84}" srcOrd="0" destOrd="0" presId="urn:microsoft.com/office/officeart/2005/8/layout/bProcess3"/>
    <dgm:cxn modelId="{7524A6D9-2A9D-43E7-B94A-A02AD5C2F92E}" type="presOf" srcId="{53F1A422-9711-4806-8AD5-6258B8003ABE}" destId="{DC67593D-E118-429F-B5EF-891331B48E59}" srcOrd="0" destOrd="0" presId="urn:microsoft.com/office/officeart/2005/8/layout/bProcess3"/>
    <dgm:cxn modelId="{BBF370E1-361E-46B8-BE2C-4BA08448CC86}" type="presOf" srcId="{712A4E22-2FCA-4440-9D4C-91100924FAF7}" destId="{4E8114FB-CC69-4005-B53D-2AF7FB38E323}" srcOrd="1" destOrd="0" presId="urn:microsoft.com/office/officeart/2005/8/layout/bProcess3"/>
    <dgm:cxn modelId="{9F551AE9-1B63-4E73-AAA9-6C201BD56EBC}" type="presOf" srcId="{EFA34BBB-DE03-4C61-AEC3-831FC24C0741}" destId="{85CC9EEE-C7C0-4DBF-81B5-FA482735F28D}" srcOrd="0" destOrd="0" presId="urn:microsoft.com/office/officeart/2005/8/layout/bProcess3"/>
    <dgm:cxn modelId="{10A539EF-7A78-4333-BC5C-6D0C0CF02B52}" type="presOf" srcId="{3D218536-AF5B-4ABF-BE50-35A23946A112}" destId="{D6ACD299-FEA7-4CEC-8DCB-9C6B3F80E191}" srcOrd="0" destOrd="0" presId="urn:microsoft.com/office/officeart/2005/8/layout/bProcess3"/>
    <dgm:cxn modelId="{AB1E66F2-B047-4426-AADB-E6642313914B}" srcId="{6DD02D11-2243-4F58-A617-D1365ABC74FF}" destId="{034F1D3F-19BF-44CF-9291-ED6DA2A5CE47}" srcOrd="5" destOrd="0" parTransId="{9B63F559-EE8B-458F-AD18-AE2010C041C2}" sibTransId="{7E2B2379-19B5-44E3-B42D-BF20549DAB2B}"/>
    <dgm:cxn modelId="{F5131529-07FC-4D35-BCB6-C9CBE876FD09}" type="presParOf" srcId="{634E1024-73BD-4158-982D-70F6CD83FA89}" destId="{98B07769-07D3-4C1D-98FC-21D7C5E028E2}" srcOrd="0" destOrd="0" presId="urn:microsoft.com/office/officeart/2005/8/layout/bProcess3"/>
    <dgm:cxn modelId="{4CE833EC-AEA0-4451-9DD2-F59E2115CD19}" type="presParOf" srcId="{634E1024-73BD-4158-982D-70F6CD83FA89}" destId="{FF05F78F-BBE7-4D43-B3BF-67235C427D7E}" srcOrd="1" destOrd="0" presId="urn:microsoft.com/office/officeart/2005/8/layout/bProcess3"/>
    <dgm:cxn modelId="{4E409826-A3B2-43EA-A6C4-E63D93FE0963}" type="presParOf" srcId="{FF05F78F-BBE7-4D43-B3BF-67235C427D7E}" destId="{FB063429-155B-4792-8CF3-DD630E6DEE5A}" srcOrd="0" destOrd="0" presId="urn:microsoft.com/office/officeart/2005/8/layout/bProcess3"/>
    <dgm:cxn modelId="{AD68F644-6103-44F1-98C9-F924800D9B03}" type="presParOf" srcId="{634E1024-73BD-4158-982D-70F6CD83FA89}" destId="{D6ACD299-FEA7-4CEC-8DCB-9C6B3F80E191}" srcOrd="2" destOrd="0" presId="urn:microsoft.com/office/officeart/2005/8/layout/bProcess3"/>
    <dgm:cxn modelId="{D5BC2A56-0755-4AD8-8231-759009C1FEB4}" type="presParOf" srcId="{634E1024-73BD-4158-982D-70F6CD83FA89}" destId="{C5B9890B-8D8C-4940-9990-E5C6DA6E5BB3}" srcOrd="3" destOrd="0" presId="urn:microsoft.com/office/officeart/2005/8/layout/bProcess3"/>
    <dgm:cxn modelId="{72A77E0E-84D9-478D-B4C9-D7F52DACD49A}" type="presParOf" srcId="{C5B9890B-8D8C-4940-9990-E5C6DA6E5BB3}" destId="{8479B2CD-2A89-45F0-A1EA-85CC167FAFD5}" srcOrd="0" destOrd="0" presId="urn:microsoft.com/office/officeart/2005/8/layout/bProcess3"/>
    <dgm:cxn modelId="{23D34874-C595-43B9-8986-77B06DC6D45A}" type="presParOf" srcId="{634E1024-73BD-4158-982D-70F6CD83FA89}" destId="{85CC9EEE-C7C0-4DBF-81B5-FA482735F28D}" srcOrd="4" destOrd="0" presId="urn:microsoft.com/office/officeart/2005/8/layout/bProcess3"/>
    <dgm:cxn modelId="{25C43A90-242B-4FEA-8D5B-3BFAAC6729E5}" type="presParOf" srcId="{634E1024-73BD-4158-982D-70F6CD83FA89}" destId="{68FE88FF-9543-4EC7-9A29-F73E6F0B8FC3}" srcOrd="5" destOrd="0" presId="urn:microsoft.com/office/officeart/2005/8/layout/bProcess3"/>
    <dgm:cxn modelId="{1D8861AD-C393-4572-9020-AB812340C469}" type="presParOf" srcId="{68FE88FF-9543-4EC7-9A29-F73E6F0B8FC3}" destId="{A892EE94-3831-4E1C-96BE-23742F6E0CD1}" srcOrd="0" destOrd="0" presId="urn:microsoft.com/office/officeart/2005/8/layout/bProcess3"/>
    <dgm:cxn modelId="{0043A90A-37EA-4C2E-B27F-4BE05E5C1CF0}" type="presParOf" srcId="{634E1024-73BD-4158-982D-70F6CD83FA89}" destId="{7AD2213F-1E8E-4518-B04A-CAA2D72F0782}" srcOrd="6" destOrd="0" presId="urn:microsoft.com/office/officeart/2005/8/layout/bProcess3"/>
    <dgm:cxn modelId="{CE14CB52-E95F-4F48-83B1-1A1161B4886C}" type="presParOf" srcId="{634E1024-73BD-4158-982D-70F6CD83FA89}" destId="{AE2DC0FF-29FA-4EF3-B973-39C95CCEA3B7}" srcOrd="7" destOrd="0" presId="urn:microsoft.com/office/officeart/2005/8/layout/bProcess3"/>
    <dgm:cxn modelId="{4EE0DE17-38EE-4610-B03C-663544671A44}" type="presParOf" srcId="{AE2DC0FF-29FA-4EF3-B973-39C95CCEA3B7}" destId="{4E8114FB-CC69-4005-B53D-2AF7FB38E323}" srcOrd="0" destOrd="0" presId="urn:microsoft.com/office/officeart/2005/8/layout/bProcess3"/>
    <dgm:cxn modelId="{48F3E5ED-416F-45E0-9C5E-A519DB01936A}" type="presParOf" srcId="{634E1024-73BD-4158-982D-70F6CD83FA89}" destId="{276CE485-D9C6-4EF1-83A2-35F21D3EF09C}" srcOrd="8" destOrd="0" presId="urn:microsoft.com/office/officeart/2005/8/layout/bProcess3"/>
    <dgm:cxn modelId="{6CDD24AD-2261-4D1E-8567-58470E0C9039}" type="presParOf" srcId="{634E1024-73BD-4158-982D-70F6CD83FA89}" destId="{DC67593D-E118-429F-B5EF-891331B48E59}" srcOrd="9" destOrd="0" presId="urn:microsoft.com/office/officeart/2005/8/layout/bProcess3"/>
    <dgm:cxn modelId="{5BE9FDF4-CABC-4F8F-888C-4C118EE4A023}" type="presParOf" srcId="{DC67593D-E118-429F-B5EF-891331B48E59}" destId="{9D60401B-CC8D-4BDD-A2EA-4C8E8FA35CF1}" srcOrd="0" destOrd="0" presId="urn:microsoft.com/office/officeart/2005/8/layout/bProcess3"/>
    <dgm:cxn modelId="{35C9731C-631F-479A-9820-9801385E012A}" type="presParOf" srcId="{634E1024-73BD-4158-982D-70F6CD83FA89}" destId="{9845EED7-FEDC-44B6-9CB6-1C1C3D212C84}" srcOrd="10" destOrd="0" presId="urn:microsoft.com/office/officeart/2005/8/layout/bProcess3"/>
    <dgm:cxn modelId="{E7C903A3-65DE-4CFB-B288-591AA74C592F}" type="presParOf" srcId="{634E1024-73BD-4158-982D-70F6CD83FA89}" destId="{A3DE0A97-FEEB-4CD5-A932-1755103FB1AC}" srcOrd="11" destOrd="0" presId="urn:microsoft.com/office/officeart/2005/8/layout/bProcess3"/>
    <dgm:cxn modelId="{83DB997E-AE80-491F-B2AD-765B8AA4A660}" type="presParOf" srcId="{A3DE0A97-FEEB-4CD5-A932-1755103FB1AC}" destId="{D878405D-C90D-46CA-B878-8FEFF48BBF3A}" srcOrd="0" destOrd="0" presId="urn:microsoft.com/office/officeart/2005/8/layout/bProcess3"/>
    <dgm:cxn modelId="{8708A6EE-62EC-4FD0-84F5-E357EEB4382D}" type="presParOf" srcId="{634E1024-73BD-4158-982D-70F6CD83FA89}" destId="{8471F848-8F90-45FB-B60D-8230F3344BD6}" srcOrd="12" destOrd="0" presId="urn:microsoft.com/office/officeart/2005/8/layout/bProcess3"/>
    <dgm:cxn modelId="{342AD034-7A1E-4746-9F10-1F44E663F11F}" type="presParOf" srcId="{634E1024-73BD-4158-982D-70F6CD83FA89}" destId="{83D52A5D-43A7-4F43-B2C4-FFD196D35BF9}" srcOrd="13" destOrd="0" presId="urn:microsoft.com/office/officeart/2005/8/layout/bProcess3"/>
    <dgm:cxn modelId="{021E20BB-4789-453A-A0E2-A94D3FA1C15A}" type="presParOf" srcId="{83D52A5D-43A7-4F43-B2C4-FFD196D35BF9}" destId="{0B39C3E1-57CD-49E2-A289-5A833F99E419}" srcOrd="0" destOrd="0" presId="urn:microsoft.com/office/officeart/2005/8/layout/bProcess3"/>
    <dgm:cxn modelId="{C395C924-5B50-48C5-B43E-05CE1057059D}" type="presParOf" srcId="{634E1024-73BD-4158-982D-70F6CD83FA89}" destId="{E789CC5A-E3A3-4D0E-B06B-55668231E6E5}"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08EC7A-4C6B-4443-8975-084DE47EBDEE}" type="doc">
      <dgm:prSet loTypeId="urn:microsoft.com/office/officeart/2005/8/layout/bProcess3" loCatId="process" qsTypeId="urn:microsoft.com/office/officeart/2005/8/quickstyle/simple1" qsCatId="simple" csTypeId="urn:microsoft.com/office/officeart/2005/8/colors/colorful1" csCatId="colorful" phldr="1"/>
      <dgm:spPr/>
      <dgm:t>
        <a:bodyPr/>
        <a:lstStyle/>
        <a:p>
          <a:endParaRPr lang="en-US"/>
        </a:p>
      </dgm:t>
    </dgm:pt>
    <dgm:pt modelId="{307E0295-64F5-4099-93F7-7D9C3FDDCCEB}">
      <dgm:prSet/>
      <dgm:spPr/>
      <dgm:t>
        <a:bodyPr/>
        <a:lstStyle/>
        <a:p>
          <a:r>
            <a:rPr lang="da-DK" dirty="0">
              <a:latin typeface="Oswald" panose="00000500000000000000" pitchFamily="2" charset="0"/>
            </a:rPr>
            <a:t>FEBRUAR - APRIL</a:t>
          </a:r>
        </a:p>
        <a:p>
          <a:r>
            <a:rPr lang="da-DK" dirty="0"/>
            <a:t>Udkast til plan udarbejdes</a:t>
          </a:r>
          <a:endParaRPr lang="en-US" dirty="0"/>
        </a:p>
      </dgm:t>
    </dgm:pt>
    <dgm:pt modelId="{60019B7F-749B-4952-9D89-4329FEE9C535}" type="parTrans" cxnId="{09851703-4BE2-4626-A739-1EC9136FDC7D}">
      <dgm:prSet/>
      <dgm:spPr/>
      <dgm:t>
        <a:bodyPr/>
        <a:lstStyle/>
        <a:p>
          <a:endParaRPr lang="en-US"/>
        </a:p>
      </dgm:t>
    </dgm:pt>
    <dgm:pt modelId="{247B06B9-A75F-48C2-A89C-2359FFA11AF5}" type="sibTrans" cxnId="{09851703-4BE2-4626-A739-1EC9136FDC7D}">
      <dgm:prSet/>
      <dgm:spPr/>
      <dgm:t>
        <a:bodyPr/>
        <a:lstStyle/>
        <a:p>
          <a:endParaRPr lang="en-US"/>
        </a:p>
      </dgm:t>
    </dgm:pt>
    <dgm:pt modelId="{A647D938-6C5E-4C08-911D-7C2F69386D38}">
      <dgm:prSet/>
      <dgm:spPr/>
      <dgm:t>
        <a:bodyPr/>
        <a:lstStyle/>
        <a:p>
          <a:r>
            <a:rPr lang="da-DK" dirty="0">
              <a:latin typeface="Oswald" panose="00000500000000000000" pitchFamily="2" charset="0"/>
            </a:rPr>
            <a:t>MAJ-JUNI</a:t>
          </a:r>
        </a:p>
        <a:p>
          <a:r>
            <a:rPr lang="da-DK" dirty="0"/>
            <a:t>Udkast til plan høres internt</a:t>
          </a:r>
          <a:endParaRPr lang="en-US" dirty="0"/>
        </a:p>
      </dgm:t>
    </dgm:pt>
    <dgm:pt modelId="{77A1E2C6-5F0A-4F69-8F53-80BFE879ED8C}" type="parTrans" cxnId="{40A122CE-BDDC-4AA9-8FEA-F659D7C61671}">
      <dgm:prSet/>
      <dgm:spPr/>
      <dgm:t>
        <a:bodyPr/>
        <a:lstStyle/>
        <a:p>
          <a:endParaRPr lang="en-US"/>
        </a:p>
      </dgm:t>
    </dgm:pt>
    <dgm:pt modelId="{CCF4E8C0-F59B-4231-AE82-58CAF90AB548}" type="sibTrans" cxnId="{40A122CE-BDDC-4AA9-8FEA-F659D7C61671}">
      <dgm:prSet/>
      <dgm:spPr/>
      <dgm:t>
        <a:bodyPr/>
        <a:lstStyle/>
        <a:p>
          <a:endParaRPr lang="en-US"/>
        </a:p>
      </dgm:t>
    </dgm:pt>
    <dgm:pt modelId="{1C1E85B9-F41E-4874-BA05-419E8EA18A9C}">
      <dgm:prSet/>
      <dgm:spPr/>
      <dgm:t>
        <a:bodyPr/>
        <a:lstStyle/>
        <a:p>
          <a:r>
            <a:rPr lang="da-DK" dirty="0">
              <a:latin typeface="Oswald" panose="00000500000000000000" pitchFamily="2" charset="0"/>
            </a:rPr>
            <a:t>JUNI</a:t>
          </a:r>
        </a:p>
        <a:p>
          <a:r>
            <a:rPr lang="da-DK" dirty="0"/>
            <a:t>Plan udarbejdes ud fra interne høringssvar</a:t>
          </a:r>
          <a:endParaRPr lang="en-US" dirty="0"/>
        </a:p>
      </dgm:t>
    </dgm:pt>
    <dgm:pt modelId="{C4C6F79D-3BDE-4070-BC44-C86F38FDE42C}" type="parTrans" cxnId="{525E2D2D-BBFB-42D7-BC86-E020BF6830EC}">
      <dgm:prSet/>
      <dgm:spPr/>
      <dgm:t>
        <a:bodyPr/>
        <a:lstStyle/>
        <a:p>
          <a:endParaRPr lang="en-US"/>
        </a:p>
      </dgm:t>
    </dgm:pt>
    <dgm:pt modelId="{55B39C55-E03C-4F53-A526-2BE5F68493F3}" type="sibTrans" cxnId="{525E2D2D-BBFB-42D7-BC86-E020BF6830EC}">
      <dgm:prSet/>
      <dgm:spPr/>
      <dgm:t>
        <a:bodyPr/>
        <a:lstStyle/>
        <a:p>
          <a:endParaRPr lang="en-US"/>
        </a:p>
      </dgm:t>
    </dgm:pt>
    <dgm:pt modelId="{7B21524C-0754-4F5C-A2A5-C134E8426612}">
      <dgm:prSet/>
      <dgm:spPr/>
      <dgm:t>
        <a:bodyPr/>
        <a:lstStyle/>
        <a:p>
          <a:r>
            <a:rPr lang="da-DK" dirty="0">
              <a:latin typeface="Oswald" panose="00000500000000000000" pitchFamily="2" charset="0"/>
            </a:rPr>
            <a:t>20. JUNI</a:t>
          </a:r>
        </a:p>
        <a:p>
          <a:r>
            <a:rPr lang="da-DK" dirty="0"/>
            <a:t>KMU beslutter høring af foreløbig plan</a:t>
          </a:r>
          <a:endParaRPr lang="en-US" dirty="0"/>
        </a:p>
      </dgm:t>
    </dgm:pt>
    <dgm:pt modelId="{5BA9BCE8-E2C1-4D15-8A9F-1B264AA9BCDD}" type="parTrans" cxnId="{69C3BA3F-42A2-44E8-B160-57ED0FDC3278}">
      <dgm:prSet/>
      <dgm:spPr/>
      <dgm:t>
        <a:bodyPr/>
        <a:lstStyle/>
        <a:p>
          <a:endParaRPr lang="en-US"/>
        </a:p>
      </dgm:t>
    </dgm:pt>
    <dgm:pt modelId="{F781AF7B-5B63-4E16-9543-8A94F6CDB2E2}" type="sibTrans" cxnId="{69C3BA3F-42A2-44E8-B160-57ED0FDC3278}">
      <dgm:prSet/>
      <dgm:spPr/>
      <dgm:t>
        <a:bodyPr/>
        <a:lstStyle/>
        <a:p>
          <a:endParaRPr lang="en-US"/>
        </a:p>
      </dgm:t>
    </dgm:pt>
    <dgm:pt modelId="{DD7A9A1E-6A60-4CB2-9D67-E17476AD3319}">
      <dgm:prSet/>
      <dgm:spPr/>
      <dgm:t>
        <a:bodyPr/>
        <a:lstStyle/>
        <a:p>
          <a:r>
            <a:rPr lang="da-DK" dirty="0">
              <a:latin typeface="Oswald" panose="00000500000000000000" pitchFamily="2" charset="0"/>
            </a:rPr>
            <a:t>JUNI - SEPTEMBER</a:t>
          </a:r>
        </a:p>
        <a:p>
          <a:r>
            <a:rPr lang="da-DK" dirty="0"/>
            <a:t>Høringsperiode 12 uger</a:t>
          </a:r>
          <a:endParaRPr lang="en-US" dirty="0"/>
        </a:p>
      </dgm:t>
    </dgm:pt>
    <dgm:pt modelId="{5AB9B9AE-36D3-454E-943C-25E7039C6C77}" type="parTrans" cxnId="{0875D73B-D491-4702-A22E-6B1B52A5B93A}">
      <dgm:prSet/>
      <dgm:spPr/>
      <dgm:t>
        <a:bodyPr/>
        <a:lstStyle/>
        <a:p>
          <a:endParaRPr lang="en-US"/>
        </a:p>
      </dgm:t>
    </dgm:pt>
    <dgm:pt modelId="{942F4D21-1B7D-420F-9EDF-0422634487A2}" type="sibTrans" cxnId="{0875D73B-D491-4702-A22E-6B1B52A5B93A}">
      <dgm:prSet/>
      <dgm:spPr/>
      <dgm:t>
        <a:bodyPr/>
        <a:lstStyle/>
        <a:p>
          <a:endParaRPr lang="en-US"/>
        </a:p>
      </dgm:t>
    </dgm:pt>
    <dgm:pt modelId="{DBF6BEFC-2E57-4FE8-8422-BC976B6D1CAF}">
      <dgm:prSet/>
      <dgm:spPr/>
      <dgm:t>
        <a:bodyPr/>
        <a:lstStyle/>
        <a:p>
          <a:r>
            <a:rPr lang="da-DK" dirty="0">
              <a:latin typeface="Oswald" panose="00000500000000000000" pitchFamily="2" charset="0"/>
            </a:rPr>
            <a:t>SEPTEMBER</a:t>
          </a:r>
        </a:p>
        <a:p>
          <a:r>
            <a:rPr lang="da-DK" dirty="0"/>
            <a:t>Hvidbog udarbejdes og plan færdiggøres</a:t>
          </a:r>
          <a:endParaRPr lang="en-US" dirty="0"/>
        </a:p>
      </dgm:t>
    </dgm:pt>
    <dgm:pt modelId="{258D5790-579D-41EF-AFA8-ADA12E76D901}" type="parTrans" cxnId="{C612A98C-FC24-4286-9447-C0572D61C33C}">
      <dgm:prSet/>
      <dgm:spPr/>
      <dgm:t>
        <a:bodyPr/>
        <a:lstStyle/>
        <a:p>
          <a:endParaRPr lang="en-US"/>
        </a:p>
      </dgm:t>
    </dgm:pt>
    <dgm:pt modelId="{866593A8-15B7-4E19-80D2-DF0C8D2F6A39}" type="sibTrans" cxnId="{C612A98C-FC24-4286-9447-C0572D61C33C}">
      <dgm:prSet/>
      <dgm:spPr/>
      <dgm:t>
        <a:bodyPr/>
        <a:lstStyle/>
        <a:p>
          <a:endParaRPr lang="en-US"/>
        </a:p>
      </dgm:t>
    </dgm:pt>
    <dgm:pt modelId="{4A5F7FAB-F053-47AB-AF78-37431CBF5E4C}">
      <dgm:prSet/>
      <dgm:spPr/>
      <dgm:t>
        <a:bodyPr/>
        <a:lstStyle/>
        <a:p>
          <a:r>
            <a:rPr lang="da-DK" dirty="0">
              <a:latin typeface="Oswald" panose="00000500000000000000" pitchFamily="2" charset="0"/>
            </a:rPr>
            <a:t>OKTOBER-NOVEMBER</a:t>
          </a:r>
        </a:p>
        <a:p>
          <a:r>
            <a:rPr lang="da-DK" dirty="0"/>
            <a:t>Endelig plan besluttes i KMU og Byråd</a:t>
          </a:r>
          <a:endParaRPr lang="en-US" dirty="0"/>
        </a:p>
      </dgm:t>
    </dgm:pt>
    <dgm:pt modelId="{8801B254-F826-4D3A-AE01-2AFBBCB79090}" type="parTrans" cxnId="{5CEC0F50-5CD5-4DE7-BA91-B9288D9A5934}">
      <dgm:prSet/>
      <dgm:spPr/>
      <dgm:t>
        <a:bodyPr/>
        <a:lstStyle/>
        <a:p>
          <a:endParaRPr lang="en-US"/>
        </a:p>
      </dgm:t>
    </dgm:pt>
    <dgm:pt modelId="{186544E5-9613-473D-9D37-6A393A24D6EA}" type="sibTrans" cxnId="{5CEC0F50-5CD5-4DE7-BA91-B9288D9A5934}">
      <dgm:prSet/>
      <dgm:spPr/>
      <dgm:t>
        <a:bodyPr/>
        <a:lstStyle/>
        <a:p>
          <a:endParaRPr lang="en-US"/>
        </a:p>
      </dgm:t>
    </dgm:pt>
    <dgm:pt modelId="{F55F7D44-B18F-4DF8-882A-68D440D120C8}" type="pres">
      <dgm:prSet presAssocID="{CB08EC7A-4C6B-4443-8975-084DE47EBDEE}" presName="Name0" presStyleCnt="0">
        <dgm:presLayoutVars>
          <dgm:dir/>
          <dgm:resizeHandles val="exact"/>
        </dgm:presLayoutVars>
      </dgm:prSet>
      <dgm:spPr/>
    </dgm:pt>
    <dgm:pt modelId="{1504C02C-3839-4C44-8A87-A09E45689D78}" type="pres">
      <dgm:prSet presAssocID="{307E0295-64F5-4099-93F7-7D9C3FDDCCEB}" presName="node" presStyleLbl="node1" presStyleIdx="0" presStyleCnt="7">
        <dgm:presLayoutVars>
          <dgm:bulletEnabled val="1"/>
        </dgm:presLayoutVars>
      </dgm:prSet>
      <dgm:spPr/>
    </dgm:pt>
    <dgm:pt modelId="{6296199B-2EE1-46D5-8D4A-567081E5A5FA}" type="pres">
      <dgm:prSet presAssocID="{247B06B9-A75F-48C2-A89C-2359FFA11AF5}" presName="sibTrans" presStyleLbl="sibTrans1D1" presStyleIdx="0" presStyleCnt="6"/>
      <dgm:spPr/>
    </dgm:pt>
    <dgm:pt modelId="{B08A27BB-7DAE-4F0B-BA58-A4B9A693C3AD}" type="pres">
      <dgm:prSet presAssocID="{247B06B9-A75F-48C2-A89C-2359FFA11AF5}" presName="connectorText" presStyleLbl="sibTrans1D1" presStyleIdx="0" presStyleCnt="6"/>
      <dgm:spPr/>
    </dgm:pt>
    <dgm:pt modelId="{34E827DC-4733-441E-96CC-36A193C8E7C0}" type="pres">
      <dgm:prSet presAssocID="{A647D938-6C5E-4C08-911D-7C2F69386D38}" presName="node" presStyleLbl="node1" presStyleIdx="1" presStyleCnt="7">
        <dgm:presLayoutVars>
          <dgm:bulletEnabled val="1"/>
        </dgm:presLayoutVars>
      </dgm:prSet>
      <dgm:spPr/>
    </dgm:pt>
    <dgm:pt modelId="{E46224EE-53EB-4683-9BF8-946A55F73496}" type="pres">
      <dgm:prSet presAssocID="{CCF4E8C0-F59B-4231-AE82-58CAF90AB548}" presName="sibTrans" presStyleLbl="sibTrans1D1" presStyleIdx="1" presStyleCnt="6"/>
      <dgm:spPr/>
    </dgm:pt>
    <dgm:pt modelId="{483EF4C3-AD40-4779-AB08-B2EE23FFF8AF}" type="pres">
      <dgm:prSet presAssocID="{CCF4E8C0-F59B-4231-AE82-58CAF90AB548}" presName="connectorText" presStyleLbl="sibTrans1D1" presStyleIdx="1" presStyleCnt="6"/>
      <dgm:spPr/>
    </dgm:pt>
    <dgm:pt modelId="{FF6992BC-7D6E-481E-8F80-30425D671F5A}" type="pres">
      <dgm:prSet presAssocID="{1C1E85B9-F41E-4874-BA05-419E8EA18A9C}" presName="node" presStyleLbl="node1" presStyleIdx="2" presStyleCnt="7">
        <dgm:presLayoutVars>
          <dgm:bulletEnabled val="1"/>
        </dgm:presLayoutVars>
      </dgm:prSet>
      <dgm:spPr/>
    </dgm:pt>
    <dgm:pt modelId="{9E690B45-4EA0-445B-A310-8D30A41C846C}" type="pres">
      <dgm:prSet presAssocID="{55B39C55-E03C-4F53-A526-2BE5F68493F3}" presName="sibTrans" presStyleLbl="sibTrans1D1" presStyleIdx="2" presStyleCnt="6"/>
      <dgm:spPr/>
    </dgm:pt>
    <dgm:pt modelId="{64D02F75-17F7-4EEA-8F50-F30550966C10}" type="pres">
      <dgm:prSet presAssocID="{55B39C55-E03C-4F53-A526-2BE5F68493F3}" presName="connectorText" presStyleLbl="sibTrans1D1" presStyleIdx="2" presStyleCnt="6"/>
      <dgm:spPr/>
    </dgm:pt>
    <dgm:pt modelId="{016AF610-3AAF-443B-8977-3ED91B4C0A40}" type="pres">
      <dgm:prSet presAssocID="{7B21524C-0754-4F5C-A2A5-C134E8426612}" presName="node" presStyleLbl="node1" presStyleIdx="3" presStyleCnt="7">
        <dgm:presLayoutVars>
          <dgm:bulletEnabled val="1"/>
        </dgm:presLayoutVars>
      </dgm:prSet>
      <dgm:spPr/>
    </dgm:pt>
    <dgm:pt modelId="{CA42BA92-C315-4B99-9126-145B647F3022}" type="pres">
      <dgm:prSet presAssocID="{F781AF7B-5B63-4E16-9543-8A94F6CDB2E2}" presName="sibTrans" presStyleLbl="sibTrans1D1" presStyleIdx="3" presStyleCnt="6"/>
      <dgm:spPr/>
    </dgm:pt>
    <dgm:pt modelId="{4976F0D7-4CF6-4E13-8C5E-F9F4A95F940E}" type="pres">
      <dgm:prSet presAssocID="{F781AF7B-5B63-4E16-9543-8A94F6CDB2E2}" presName="connectorText" presStyleLbl="sibTrans1D1" presStyleIdx="3" presStyleCnt="6"/>
      <dgm:spPr/>
    </dgm:pt>
    <dgm:pt modelId="{169A181D-F7FF-453A-814B-9DAD520AEE35}" type="pres">
      <dgm:prSet presAssocID="{DD7A9A1E-6A60-4CB2-9D67-E17476AD3319}" presName="node" presStyleLbl="node1" presStyleIdx="4" presStyleCnt="7">
        <dgm:presLayoutVars>
          <dgm:bulletEnabled val="1"/>
        </dgm:presLayoutVars>
      </dgm:prSet>
      <dgm:spPr/>
    </dgm:pt>
    <dgm:pt modelId="{6B2646BA-4585-4AAC-BD96-A283338C1713}" type="pres">
      <dgm:prSet presAssocID="{942F4D21-1B7D-420F-9EDF-0422634487A2}" presName="sibTrans" presStyleLbl="sibTrans1D1" presStyleIdx="4" presStyleCnt="6"/>
      <dgm:spPr/>
    </dgm:pt>
    <dgm:pt modelId="{6013D30F-F1CC-4155-9A8C-DB6433DC3080}" type="pres">
      <dgm:prSet presAssocID="{942F4D21-1B7D-420F-9EDF-0422634487A2}" presName="connectorText" presStyleLbl="sibTrans1D1" presStyleIdx="4" presStyleCnt="6"/>
      <dgm:spPr/>
    </dgm:pt>
    <dgm:pt modelId="{20BF2714-857B-4ABD-B163-9F6A7C84E797}" type="pres">
      <dgm:prSet presAssocID="{DBF6BEFC-2E57-4FE8-8422-BC976B6D1CAF}" presName="node" presStyleLbl="node1" presStyleIdx="5" presStyleCnt="7">
        <dgm:presLayoutVars>
          <dgm:bulletEnabled val="1"/>
        </dgm:presLayoutVars>
      </dgm:prSet>
      <dgm:spPr/>
    </dgm:pt>
    <dgm:pt modelId="{0E4CDD86-48AB-4A63-8964-512B548C0B1D}" type="pres">
      <dgm:prSet presAssocID="{866593A8-15B7-4E19-80D2-DF0C8D2F6A39}" presName="sibTrans" presStyleLbl="sibTrans1D1" presStyleIdx="5" presStyleCnt="6"/>
      <dgm:spPr/>
    </dgm:pt>
    <dgm:pt modelId="{B7DAE9A1-2BE5-443E-87B6-EFD7E7164ECD}" type="pres">
      <dgm:prSet presAssocID="{866593A8-15B7-4E19-80D2-DF0C8D2F6A39}" presName="connectorText" presStyleLbl="sibTrans1D1" presStyleIdx="5" presStyleCnt="6"/>
      <dgm:spPr/>
    </dgm:pt>
    <dgm:pt modelId="{670098D9-BE0F-412C-82FF-6798DC505E7C}" type="pres">
      <dgm:prSet presAssocID="{4A5F7FAB-F053-47AB-AF78-37431CBF5E4C}" presName="node" presStyleLbl="node1" presStyleIdx="6" presStyleCnt="7">
        <dgm:presLayoutVars>
          <dgm:bulletEnabled val="1"/>
        </dgm:presLayoutVars>
      </dgm:prSet>
      <dgm:spPr/>
    </dgm:pt>
  </dgm:ptLst>
  <dgm:cxnLst>
    <dgm:cxn modelId="{09851703-4BE2-4626-A739-1EC9136FDC7D}" srcId="{CB08EC7A-4C6B-4443-8975-084DE47EBDEE}" destId="{307E0295-64F5-4099-93F7-7D9C3FDDCCEB}" srcOrd="0" destOrd="0" parTransId="{60019B7F-749B-4952-9D89-4329FEE9C535}" sibTransId="{247B06B9-A75F-48C2-A89C-2359FFA11AF5}"/>
    <dgm:cxn modelId="{C1B3CF04-574B-4E2A-97DC-236900C5E512}" type="presOf" srcId="{866593A8-15B7-4E19-80D2-DF0C8D2F6A39}" destId="{0E4CDD86-48AB-4A63-8964-512B548C0B1D}" srcOrd="0" destOrd="0" presId="urn:microsoft.com/office/officeart/2005/8/layout/bProcess3"/>
    <dgm:cxn modelId="{4D79FD0A-C5F6-43D7-AD10-EF083AA6776F}" type="presOf" srcId="{F781AF7B-5B63-4E16-9543-8A94F6CDB2E2}" destId="{4976F0D7-4CF6-4E13-8C5E-F9F4A95F940E}" srcOrd="1" destOrd="0" presId="urn:microsoft.com/office/officeart/2005/8/layout/bProcess3"/>
    <dgm:cxn modelId="{CDE1F518-961E-4484-9700-B6FB77C05678}" type="presOf" srcId="{7B21524C-0754-4F5C-A2A5-C134E8426612}" destId="{016AF610-3AAF-443B-8977-3ED91B4C0A40}" srcOrd="0" destOrd="0" presId="urn:microsoft.com/office/officeart/2005/8/layout/bProcess3"/>
    <dgm:cxn modelId="{4A52862B-F6A4-4D79-9929-5F875A5EE681}" type="presOf" srcId="{A647D938-6C5E-4C08-911D-7C2F69386D38}" destId="{34E827DC-4733-441E-96CC-36A193C8E7C0}" srcOrd="0" destOrd="0" presId="urn:microsoft.com/office/officeart/2005/8/layout/bProcess3"/>
    <dgm:cxn modelId="{525E2D2D-BBFB-42D7-BC86-E020BF6830EC}" srcId="{CB08EC7A-4C6B-4443-8975-084DE47EBDEE}" destId="{1C1E85B9-F41E-4874-BA05-419E8EA18A9C}" srcOrd="2" destOrd="0" parTransId="{C4C6F79D-3BDE-4070-BC44-C86F38FDE42C}" sibTransId="{55B39C55-E03C-4F53-A526-2BE5F68493F3}"/>
    <dgm:cxn modelId="{0875D73B-D491-4702-A22E-6B1B52A5B93A}" srcId="{CB08EC7A-4C6B-4443-8975-084DE47EBDEE}" destId="{DD7A9A1E-6A60-4CB2-9D67-E17476AD3319}" srcOrd="4" destOrd="0" parTransId="{5AB9B9AE-36D3-454E-943C-25E7039C6C77}" sibTransId="{942F4D21-1B7D-420F-9EDF-0422634487A2}"/>
    <dgm:cxn modelId="{723D113C-E532-40E2-BB6D-24F0B544FF4F}" type="presOf" srcId="{CCF4E8C0-F59B-4231-AE82-58CAF90AB548}" destId="{E46224EE-53EB-4683-9BF8-946A55F73496}" srcOrd="0" destOrd="0" presId="urn:microsoft.com/office/officeart/2005/8/layout/bProcess3"/>
    <dgm:cxn modelId="{69C3BA3F-42A2-44E8-B160-57ED0FDC3278}" srcId="{CB08EC7A-4C6B-4443-8975-084DE47EBDEE}" destId="{7B21524C-0754-4F5C-A2A5-C134E8426612}" srcOrd="3" destOrd="0" parTransId="{5BA9BCE8-E2C1-4D15-8A9F-1B264AA9BCDD}" sibTransId="{F781AF7B-5B63-4E16-9543-8A94F6CDB2E2}"/>
    <dgm:cxn modelId="{ED90435B-448A-437B-9804-5471F5210AD5}" type="presOf" srcId="{942F4D21-1B7D-420F-9EDF-0422634487A2}" destId="{6013D30F-F1CC-4155-9A8C-DB6433DC3080}" srcOrd="1" destOrd="0" presId="urn:microsoft.com/office/officeart/2005/8/layout/bProcess3"/>
    <dgm:cxn modelId="{F01C0E4A-F2BF-4F30-B2D2-51A457595A9C}" type="presOf" srcId="{307E0295-64F5-4099-93F7-7D9C3FDDCCEB}" destId="{1504C02C-3839-4C44-8A87-A09E45689D78}" srcOrd="0" destOrd="0" presId="urn:microsoft.com/office/officeart/2005/8/layout/bProcess3"/>
    <dgm:cxn modelId="{48324D6A-6E3B-42A6-B868-B1BFC4C276DB}" type="presOf" srcId="{55B39C55-E03C-4F53-A526-2BE5F68493F3}" destId="{9E690B45-4EA0-445B-A310-8D30A41C846C}" srcOrd="0" destOrd="0" presId="urn:microsoft.com/office/officeart/2005/8/layout/bProcess3"/>
    <dgm:cxn modelId="{D273676C-AF8E-4427-8532-FB51F3C1F179}" type="presOf" srcId="{1C1E85B9-F41E-4874-BA05-419E8EA18A9C}" destId="{FF6992BC-7D6E-481E-8F80-30425D671F5A}" srcOrd="0" destOrd="0" presId="urn:microsoft.com/office/officeart/2005/8/layout/bProcess3"/>
    <dgm:cxn modelId="{5CEC0F50-5CD5-4DE7-BA91-B9288D9A5934}" srcId="{CB08EC7A-4C6B-4443-8975-084DE47EBDEE}" destId="{4A5F7FAB-F053-47AB-AF78-37431CBF5E4C}" srcOrd="6" destOrd="0" parTransId="{8801B254-F826-4D3A-AE01-2AFBBCB79090}" sibTransId="{186544E5-9613-473D-9D37-6A393A24D6EA}"/>
    <dgm:cxn modelId="{D379AA53-5BAC-4B14-96C7-4E6450BE57C7}" type="presOf" srcId="{942F4D21-1B7D-420F-9EDF-0422634487A2}" destId="{6B2646BA-4585-4AAC-BD96-A283338C1713}" srcOrd="0" destOrd="0" presId="urn:microsoft.com/office/officeart/2005/8/layout/bProcess3"/>
    <dgm:cxn modelId="{C612A98C-FC24-4286-9447-C0572D61C33C}" srcId="{CB08EC7A-4C6B-4443-8975-084DE47EBDEE}" destId="{DBF6BEFC-2E57-4FE8-8422-BC976B6D1CAF}" srcOrd="5" destOrd="0" parTransId="{258D5790-579D-41EF-AFA8-ADA12E76D901}" sibTransId="{866593A8-15B7-4E19-80D2-DF0C8D2F6A39}"/>
    <dgm:cxn modelId="{E66753A0-5D27-4432-AAFF-F63A4BF027F7}" type="presOf" srcId="{55B39C55-E03C-4F53-A526-2BE5F68493F3}" destId="{64D02F75-17F7-4EEA-8F50-F30550966C10}" srcOrd="1" destOrd="0" presId="urn:microsoft.com/office/officeart/2005/8/layout/bProcess3"/>
    <dgm:cxn modelId="{D59120A8-EF68-4EF2-B66D-34B891CB218D}" type="presOf" srcId="{247B06B9-A75F-48C2-A89C-2359FFA11AF5}" destId="{B08A27BB-7DAE-4F0B-BA58-A4B9A693C3AD}" srcOrd="1" destOrd="0" presId="urn:microsoft.com/office/officeart/2005/8/layout/bProcess3"/>
    <dgm:cxn modelId="{180BD8AE-19C0-4FCA-BE2D-C66FC21BFEB0}" type="presOf" srcId="{4A5F7FAB-F053-47AB-AF78-37431CBF5E4C}" destId="{670098D9-BE0F-412C-82FF-6798DC505E7C}" srcOrd="0" destOrd="0" presId="urn:microsoft.com/office/officeart/2005/8/layout/bProcess3"/>
    <dgm:cxn modelId="{3D8C14BB-535C-4C98-99E6-F2A1FF4D4DC7}" type="presOf" srcId="{F781AF7B-5B63-4E16-9543-8A94F6CDB2E2}" destId="{CA42BA92-C315-4B99-9126-145B647F3022}" srcOrd="0" destOrd="0" presId="urn:microsoft.com/office/officeart/2005/8/layout/bProcess3"/>
    <dgm:cxn modelId="{3832A8BB-964D-496E-BA47-325C4B5B2AF2}" type="presOf" srcId="{247B06B9-A75F-48C2-A89C-2359FFA11AF5}" destId="{6296199B-2EE1-46D5-8D4A-567081E5A5FA}" srcOrd="0" destOrd="0" presId="urn:microsoft.com/office/officeart/2005/8/layout/bProcess3"/>
    <dgm:cxn modelId="{FDB458CA-8E90-41E0-B171-B7DAE2BDB332}" type="presOf" srcId="{DD7A9A1E-6A60-4CB2-9D67-E17476AD3319}" destId="{169A181D-F7FF-453A-814B-9DAD520AEE35}" srcOrd="0" destOrd="0" presId="urn:microsoft.com/office/officeart/2005/8/layout/bProcess3"/>
    <dgm:cxn modelId="{40A122CE-BDDC-4AA9-8FEA-F659D7C61671}" srcId="{CB08EC7A-4C6B-4443-8975-084DE47EBDEE}" destId="{A647D938-6C5E-4C08-911D-7C2F69386D38}" srcOrd="1" destOrd="0" parTransId="{77A1E2C6-5F0A-4F69-8F53-80BFE879ED8C}" sibTransId="{CCF4E8C0-F59B-4231-AE82-58CAF90AB548}"/>
    <dgm:cxn modelId="{D617E1E9-40D6-4E5B-9BA7-575A30500C46}" type="presOf" srcId="{CB08EC7A-4C6B-4443-8975-084DE47EBDEE}" destId="{F55F7D44-B18F-4DF8-882A-68D440D120C8}" srcOrd="0" destOrd="0" presId="urn:microsoft.com/office/officeart/2005/8/layout/bProcess3"/>
    <dgm:cxn modelId="{B2E7FFEE-C194-4A43-A4E9-D2DF8205FDA8}" type="presOf" srcId="{866593A8-15B7-4E19-80D2-DF0C8D2F6A39}" destId="{B7DAE9A1-2BE5-443E-87B6-EFD7E7164ECD}" srcOrd="1" destOrd="0" presId="urn:microsoft.com/office/officeart/2005/8/layout/bProcess3"/>
    <dgm:cxn modelId="{CEEFE9FE-345B-4707-A6E8-C2BD0979C1AD}" type="presOf" srcId="{CCF4E8C0-F59B-4231-AE82-58CAF90AB548}" destId="{483EF4C3-AD40-4779-AB08-B2EE23FFF8AF}" srcOrd="1" destOrd="0" presId="urn:microsoft.com/office/officeart/2005/8/layout/bProcess3"/>
    <dgm:cxn modelId="{CAD0BFFF-3D0B-42A7-8C73-F47FF8E90D7E}" type="presOf" srcId="{DBF6BEFC-2E57-4FE8-8422-BC976B6D1CAF}" destId="{20BF2714-857B-4ABD-B163-9F6A7C84E797}" srcOrd="0" destOrd="0" presId="urn:microsoft.com/office/officeart/2005/8/layout/bProcess3"/>
    <dgm:cxn modelId="{FD7E9FBE-C1E5-4C99-A29D-A292D0E099C4}" type="presParOf" srcId="{F55F7D44-B18F-4DF8-882A-68D440D120C8}" destId="{1504C02C-3839-4C44-8A87-A09E45689D78}" srcOrd="0" destOrd="0" presId="urn:microsoft.com/office/officeart/2005/8/layout/bProcess3"/>
    <dgm:cxn modelId="{51E1578C-DC90-4DD8-9694-313DF919541C}" type="presParOf" srcId="{F55F7D44-B18F-4DF8-882A-68D440D120C8}" destId="{6296199B-2EE1-46D5-8D4A-567081E5A5FA}" srcOrd="1" destOrd="0" presId="urn:microsoft.com/office/officeart/2005/8/layout/bProcess3"/>
    <dgm:cxn modelId="{915933C2-188D-40EB-982C-1D5C90CD9343}" type="presParOf" srcId="{6296199B-2EE1-46D5-8D4A-567081E5A5FA}" destId="{B08A27BB-7DAE-4F0B-BA58-A4B9A693C3AD}" srcOrd="0" destOrd="0" presId="urn:microsoft.com/office/officeart/2005/8/layout/bProcess3"/>
    <dgm:cxn modelId="{733A41CC-3A0F-49C0-A77A-09482241068E}" type="presParOf" srcId="{F55F7D44-B18F-4DF8-882A-68D440D120C8}" destId="{34E827DC-4733-441E-96CC-36A193C8E7C0}" srcOrd="2" destOrd="0" presId="urn:microsoft.com/office/officeart/2005/8/layout/bProcess3"/>
    <dgm:cxn modelId="{FF326032-A0C5-49FF-8530-F24E6F9A169D}" type="presParOf" srcId="{F55F7D44-B18F-4DF8-882A-68D440D120C8}" destId="{E46224EE-53EB-4683-9BF8-946A55F73496}" srcOrd="3" destOrd="0" presId="urn:microsoft.com/office/officeart/2005/8/layout/bProcess3"/>
    <dgm:cxn modelId="{EF324D6C-B446-4238-9C40-91CF2E293FF4}" type="presParOf" srcId="{E46224EE-53EB-4683-9BF8-946A55F73496}" destId="{483EF4C3-AD40-4779-AB08-B2EE23FFF8AF}" srcOrd="0" destOrd="0" presId="urn:microsoft.com/office/officeart/2005/8/layout/bProcess3"/>
    <dgm:cxn modelId="{32F36AEE-8D17-4EB1-9723-F244A63736EA}" type="presParOf" srcId="{F55F7D44-B18F-4DF8-882A-68D440D120C8}" destId="{FF6992BC-7D6E-481E-8F80-30425D671F5A}" srcOrd="4" destOrd="0" presId="urn:microsoft.com/office/officeart/2005/8/layout/bProcess3"/>
    <dgm:cxn modelId="{E9D3241D-A6C0-4D7A-A86B-7E1825651C9B}" type="presParOf" srcId="{F55F7D44-B18F-4DF8-882A-68D440D120C8}" destId="{9E690B45-4EA0-445B-A310-8D30A41C846C}" srcOrd="5" destOrd="0" presId="urn:microsoft.com/office/officeart/2005/8/layout/bProcess3"/>
    <dgm:cxn modelId="{2D1FAAF5-8723-4CE0-8121-020D3E2F74D8}" type="presParOf" srcId="{9E690B45-4EA0-445B-A310-8D30A41C846C}" destId="{64D02F75-17F7-4EEA-8F50-F30550966C10}" srcOrd="0" destOrd="0" presId="urn:microsoft.com/office/officeart/2005/8/layout/bProcess3"/>
    <dgm:cxn modelId="{ED158723-10B9-48FA-BCB1-8634D1678C11}" type="presParOf" srcId="{F55F7D44-B18F-4DF8-882A-68D440D120C8}" destId="{016AF610-3AAF-443B-8977-3ED91B4C0A40}" srcOrd="6" destOrd="0" presId="urn:microsoft.com/office/officeart/2005/8/layout/bProcess3"/>
    <dgm:cxn modelId="{DA55BE35-1A1E-476C-849E-23CCD3BD706F}" type="presParOf" srcId="{F55F7D44-B18F-4DF8-882A-68D440D120C8}" destId="{CA42BA92-C315-4B99-9126-145B647F3022}" srcOrd="7" destOrd="0" presId="urn:microsoft.com/office/officeart/2005/8/layout/bProcess3"/>
    <dgm:cxn modelId="{B15B81E5-4D89-413D-BEC6-A57EF6B46442}" type="presParOf" srcId="{CA42BA92-C315-4B99-9126-145B647F3022}" destId="{4976F0D7-4CF6-4E13-8C5E-F9F4A95F940E}" srcOrd="0" destOrd="0" presId="urn:microsoft.com/office/officeart/2005/8/layout/bProcess3"/>
    <dgm:cxn modelId="{CEFA1062-78B9-4D6F-96EF-189E4B33370D}" type="presParOf" srcId="{F55F7D44-B18F-4DF8-882A-68D440D120C8}" destId="{169A181D-F7FF-453A-814B-9DAD520AEE35}" srcOrd="8" destOrd="0" presId="urn:microsoft.com/office/officeart/2005/8/layout/bProcess3"/>
    <dgm:cxn modelId="{8E4C4661-52F8-4BC3-9B20-A369CD8E0A13}" type="presParOf" srcId="{F55F7D44-B18F-4DF8-882A-68D440D120C8}" destId="{6B2646BA-4585-4AAC-BD96-A283338C1713}" srcOrd="9" destOrd="0" presId="urn:microsoft.com/office/officeart/2005/8/layout/bProcess3"/>
    <dgm:cxn modelId="{6BE0DD2E-B18B-48A3-A0A7-8722521FE95C}" type="presParOf" srcId="{6B2646BA-4585-4AAC-BD96-A283338C1713}" destId="{6013D30F-F1CC-4155-9A8C-DB6433DC3080}" srcOrd="0" destOrd="0" presId="urn:microsoft.com/office/officeart/2005/8/layout/bProcess3"/>
    <dgm:cxn modelId="{BFCA51D4-426A-434E-A7A0-3FE3AD9041B2}" type="presParOf" srcId="{F55F7D44-B18F-4DF8-882A-68D440D120C8}" destId="{20BF2714-857B-4ABD-B163-9F6A7C84E797}" srcOrd="10" destOrd="0" presId="urn:microsoft.com/office/officeart/2005/8/layout/bProcess3"/>
    <dgm:cxn modelId="{C9C730F9-842A-4E09-9373-AD9F251C4063}" type="presParOf" srcId="{F55F7D44-B18F-4DF8-882A-68D440D120C8}" destId="{0E4CDD86-48AB-4A63-8964-512B548C0B1D}" srcOrd="11" destOrd="0" presId="urn:microsoft.com/office/officeart/2005/8/layout/bProcess3"/>
    <dgm:cxn modelId="{000CB0EC-9083-4F58-9805-78746FE8D3A5}" type="presParOf" srcId="{0E4CDD86-48AB-4A63-8964-512B548C0B1D}" destId="{B7DAE9A1-2BE5-443E-87B6-EFD7E7164ECD}" srcOrd="0" destOrd="0" presId="urn:microsoft.com/office/officeart/2005/8/layout/bProcess3"/>
    <dgm:cxn modelId="{D22FFFAB-3867-4E54-966E-BA6EB3B1A495}" type="presParOf" srcId="{F55F7D44-B18F-4DF8-882A-68D440D120C8}" destId="{670098D9-BE0F-412C-82FF-6798DC505E7C}" srcOrd="1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5F78F-BBE7-4D43-B3BF-67235C427D7E}">
      <dsp:nvSpPr>
        <dsp:cNvPr id="0" name=""/>
        <dsp:cNvSpPr/>
      </dsp:nvSpPr>
      <dsp:spPr>
        <a:xfrm>
          <a:off x="2241532" y="1199834"/>
          <a:ext cx="484885" cy="91440"/>
        </a:xfrm>
        <a:custGeom>
          <a:avLst/>
          <a:gdLst/>
          <a:ahLst/>
          <a:cxnLst/>
          <a:rect l="0" t="0" r="0" b="0"/>
          <a:pathLst>
            <a:path>
              <a:moveTo>
                <a:pt x="0" y="45720"/>
              </a:moveTo>
              <a:lnTo>
                <a:pt x="484885"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2471087" y="1242976"/>
        <a:ext cx="25774" cy="5154"/>
      </dsp:txXfrm>
    </dsp:sp>
    <dsp:sp modelId="{98B07769-07D3-4C1D-98FC-21D7C5E028E2}">
      <dsp:nvSpPr>
        <dsp:cNvPr id="0" name=""/>
        <dsp:cNvSpPr/>
      </dsp:nvSpPr>
      <dsp:spPr>
        <a:xfrm>
          <a:off x="2092" y="573182"/>
          <a:ext cx="2241239" cy="134474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a-DK" sz="1400" kern="1200" dirty="0">
              <a:latin typeface="Oswald" panose="00000500000000000000" pitchFamily="2" charset="0"/>
              <a:cs typeface="Arial" panose="020B0604020202020204" pitchFamily="34" charset="0"/>
            </a:rPr>
            <a:t>MARTS</a:t>
          </a:r>
        </a:p>
        <a:p>
          <a:pPr marL="0" lvl="0" indent="0" algn="ctr" defTabSz="622300">
            <a:lnSpc>
              <a:spcPct val="90000"/>
            </a:lnSpc>
            <a:spcBef>
              <a:spcPct val="0"/>
            </a:spcBef>
            <a:spcAft>
              <a:spcPct val="35000"/>
            </a:spcAft>
            <a:buNone/>
          </a:pPr>
          <a:r>
            <a:rPr lang="da-DK" sz="1400" kern="1200" dirty="0">
              <a:latin typeface="Arial" panose="020B0604020202020204" pitchFamily="34" charset="0"/>
              <a:cs typeface="Arial" panose="020B0604020202020204" pitchFamily="34" charset="0"/>
            </a:rPr>
            <a:t>Første møde i koordinationsforum</a:t>
          </a:r>
          <a:endParaRPr lang="en-US" sz="1400" kern="1200" dirty="0">
            <a:latin typeface="Arial" panose="020B0604020202020204" pitchFamily="34" charset="0"/>
            <a:cs typeface="Arial" panose="020B0604020202020204" pitchFamily="34" charset="0"/>
          </a:endParaRPr>
        </a:p>
      </dsp:txBody>
      <dsp:txXfrm>
        <a:off x="2092" y="573182"/>
        <a:ext cx="2241239" cy="1344743"/>
      </dsp:txXfrm>
    </dsp:sp>
    <dsp:sp modelId="{C5B9890B-8D8C-4940-9990-E5C6DA6E5BB3}">
      <dsp:nvSpPr>
        <dsp:cNvPr id="0" name=""/>
        <dsp:cNvSpPr/>
      </dsp:nvSpPr>
      <dsp:spPr>
        <a:xfrm>
          <a:off x="4998257" y="1199834"/>
          <a:ext cx="484885" cy="91440"/>
        </a:xfrm>
        <a:custGeom>
          <a:avLst/>
          <a:gdLst/>
          <a:ahLst/>
          <a:cxnLst/>
          <a:rect l="0" t="0" r="0" b="0"/>
          <a:pathLst>
            <a:path>
              <a:moveTo>
                <a:pt x="0" y="45720"/>
              </a:moveTo>
              <a:lnTo>
                <a:pt x="484885" y="45720"/>
              </a:lnTo>
            </a:path>
          </a:pathLst>
        </a:custGeom>
        <a:noFill/>
        <a:ln w="6350" cap="flat" cmpd="sng" algn="ctr">
          <a:solidFill>
            <a:schemeClr val="accent5">
              <a:hueOff val="-1126424"/>
              <a:satOff val="-2903"/>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5227812" y="1242976"/>
        <a:ext cx="25774" cy="5154"/>
      </dsp:txXfrm>
    </dsp:sp>
    <dsp:sp modelId="{D6ACD299-FEA7-4CEC-8DCB-9C6B3F80E191}">
      <dsp:nvSpPr>
        <dsp:cNvPr id="0" name=""/>
        <dsp:cNvSpPr/>
      </dsp:nvSpPr>
      <dsp:spPr>
        <a:xfrm>
          <a:off x="2758817" y="573182"/>
          <a:ext cx="2241239" cy="1344743"/>
        </a:xfrm>
        <a:prstGeom prst="rect">
          <a:avLst/>
        </a:prstGeom>
        <a:gradFill rotWithShape="0">
          <a:gsLst>
            <a:gs pos="0">
              <a:schemeClr val="accent5">
                <a:hueOff val="-965506"/>
                <a:satOff val="-2488"/>
                <a:lumOff val="-1681"/>
                <a:alphaOff val="0"/>
                <a:satMod val="103000"/>
                <a:lumMod val="102000"/>
                <a:tint val="94000"/>
              </a:schemeClr>
            </a:gs>
            <a:gs pos="50000">
              <a:schemeClr val="accent5">
                <a:hueOff val="-965506"/>
                <a:satOff val="-2488"/>
                <a:lumOff val="-1681"/>
                <a:alphaOff val="0"/>
                <a:satMod val="110000"/>
                <a:lumMod val="100000"/>
                <a:shade val="100000"/>
              </a:schemeClr>
            </a:gs>
            <a:gs pos="100000">
              <a:schemeClr val="accent5">
                <a:hueOff val="-965506"/>
                <a:satOff val="-2488"/>
                <a:lumOff val="-16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a-DK" sz="1400" kern="1200" dirty="0">
              <a:latin typeface="Oswald" panose="00000500000000000000" pitchFamily="2" charset="0"/>
              <a:cs typeface="Arial" panose="020B0604020202020204" pitchFamily="34" charset="0"/>
            </a:rPr>
            <a:t>JUNI</a:t>
          </a:r>
        </a:p>
        <a:p>
          <a:pPr marL="0" lvl="0" indent="0" algn="ctr" defTabSz="622300">
            <a:lnSpc>
              <a:spcPct val="90000"/>
            </a:lnSpc>
            <a:spcBef>
              <a:spcPct val="0"/>
            </a:spcBef>
            <a:spcAft>
              <a:spcPct val="35000"/>
            </a:spcAft>
            <a:buNone/>
          </a:pPr>
          <a:r>
            <a:rPr lang="da-DK" sz="1400" kern="1200" dirty="0">
              <a:latin typeface="Arial" panose="020B0604020202020204" pitchFamily="34" charset="0"/>
              <a:cs typeface="Arial" panose="020B0604020202020204" pitchFamily="34" charset="0"/>
            </a:rPr>
            <a:t> Arbejdsgruppemøder nord og syd</a:t>
          </a:r>
          <a:endParaRPr lang="en-US" sz="1400" kern="1200" dirty="0">
            <a:latin typeface="Arial" panose="020B0604020202020204" pitchFamily="34" charset="0"/>
            <a:cs typeface="Arial" panose="020B0604020202020204" pitchFamily="34" charset="0"/>
          </a:endParaRPr>
        </a:p>
      </dsp:txBody>
      <dsp:txXfrm>
        <a:off x="2758817" y="573182"/>
        <a:ext cx="2241239" cy="1344743"/>
      </dsp:txXfrm>
    </dsp:sp>
    <dsp:sp modelId="{68FE88FF-9543-4EC7-9A29-F73E6F0B8FC3}">
      <dsp:nvSpPr>
        <dsp:cNvPr id="0" name=""/>
        <dsp:cNvSpPr/>
      </dsp:nvSpPr>
      <dsp:spPr>
        <a:xfrm>
          <a:off x="7754982" y="1199834"/>
          <a:ext cx="484885" cy="91440"/>
        </a:xfrm>
        <a:custGeom>
          <a:avLst/>
          <a:gdLst/>
          <a:ahLst/>
          <a:cxnLst/>
          <a:rect l="0" t="0" r="0" b="0"/>
          <a:pathLst>
            <a:path>
              <a:moveTo>
                <a:pt x="0" y="45720"/>
              </a:moveTo>
              <a:lnTo>
                <a:pt x="484885" y="45720"/>
              </a:lnTo>
            </a:path>
          </a:pathLst>
        </a:custGeom>
        <a:noFill/>
        <a:ln w="6350" cap="flat" cmpd="sng" algn="ctr">
          <a:solidFill>
            <a:schemeClr val="accent5">
              <a:hueOff val="-2252848"/>
              <a:satOff val="-5806"/>
              <a:lumOff val="-392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7984537" y="1242976"/>
        <a:ext cx="25774" cy="5154"/>
      </dsp:txXfrm>
    </dsp:sp>
    <dsp:sp modelId="{85CC9EEE-C7C0-4DBF-81B5-FA482735F28D}">
      <dsp:nvSpPr>
        <dsp:cNvPr id="0" name=""/>
        <dsp:cNvSpPr/>
      </dsp:nvSpPr>
      <dsp:spPr>
        <a:xfrm>
          <a:off x="5515542" y="573182"/>
          <a:ext cx="2241239" cy="1344743"/>
        </a:xfrm>
        <a:prstGeom prst="rect">
          <a:avLst/>
        </a:prstGeom>
        <a:gradFill rotWithShape="0">
          <a:gsLst>
            <a:gs pos="0">
              <a:schemeClr val="accent5">
                <a:hueOff val="-1931012"/>
                <a:satOff val="-4977"/>
                <a:lumOff val="-3361"/>
                <a:alphaOff val="0"/>
                <a:satMod val="103000"/>
                <a:lumMod val="102000"/>
                <a:tint val="94000"/>
              </a:schemeClr>
            </a:gs>
            <a:gs pos="50000">
              <a:schemeClr val="accent5">
                <a:hueOff val="-1931012"/>
                <a:satOff val="-4977"/>
                <a:lumOff val="-3361"/>
                <a:alphaOff val="0"/>
                <a:satMod val="110000"/>
                <a:lumMod val="100000"/>
                <a:shade val="100000"/>
              </a:schemeClr>
            </a:gs>
            <a:gs pos="100000">
              <a:schemeClr val="accent5">
                <a:hueOff val="-1931012"/>
                <a:satOff val="-4977"/>
                <a:lumOff val="-33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a-DK" sz="1400" kern="1200" dirty="0">
              <a:latin typeface="Oswald" panose="00000500000000000000" pitchFamily="2" charset="0"/>
              <a:cs typeface="Arial" panose="020B0604020202020204" pitchFamily="34" charset="0"/>
            </a:rPr>
            <a:t>JULI-SEPTEMBER</a:t>
          </a:r>
          <a:r>
            <a:rPr lang="da-DK" sz="1400" kern="1200" dirty="0">
              <a:latin typeface="Arial" panose="020B0604020202020204" pitchFamily="34" charset="0"/>
              <a:cs typeface="Arial" panose="020B0604020202020204" pitchFamily="34" charset="0"/>
            </a:rPr>
            <a:t> </a:t>
          </a:r>
        </a:p>
        <a:p>
          <a:pPr marL="0" lvl="0" indent="0" algn="ctr" defTabSz="622300">
            <a:lnSpc>
              <a:spcPct val="90000"/>
            </a:lnSpc>
            <a:spcBef>
              <a:spcPct val="0"/>
            </a:spcBef>
            <a:spcAft>
              <a:spcPct val="35000"/>
            </a:spcAft>
            <a:buNone/>
          </a:pPr>
          <a:r>
            <a:rPr lang="da-DK" sz="1400" kern="1200" dirty="0">
              <a:latin typeface="Arial" panose="020B0604020202020204" pitchFamily="34" charset="0"/>
              <a:cs typeface="Arial" panose="020B0604020202020204" pitchFamily="34" charset="0"/>
            </a:rPr>
            <a:t>Intern for-høring af niveau for grundvandsbeskyttelse</a:t>
          </a:r>
          <a:endParaRPr lang="en-US" sz="1400" kern="1200" dirty="0">
            <a:latin typeface="Arial" panose="020B0604020202020204" pitchFamily="34" charset="0"/>
            <a:cs typeface="Arial" panose="020B0604020202020204" pitchFamily="34" charset="0"/>
          </a:endParaRPr>
        </a:p>
      </dsp:txBody>
      <dsp:txXfrm>
        <a:off x="5515542" y="573182"/>
        <a:ext cx="2241239" cy="1344743"/>
      </dsp:txXfrm>
    </dsp:sp>
    <dsp:sp modelId="{AE2DC0FF-29FA-4EF3-B973-39C95CCEA3B7}">
      <dsp:nvSpPr>
        <dsp:cNvPr id="0" name=""/>
        <dsp:cNvSpPr/>
      </dsp:nvSpPr>
      <dsp:spPr>
        <a:xfrm>
          <a:off x="1122712" y="1916126"/>
          <a:ext cx="8270175" cy="484885"/>
        </a:xfrm>
        <a:custGeom>
          <a:avLst/>
          <a:gdLst/>
          <a:ahLst/>
          <a:cxnLst/>
          <a:rect l="0" t="0" r="0" b="0"/>
          <a:pathLst>
            <a:path>
              <a:moveTo>
                <a:pt x="8270175" y="0"/>
              </a:moveTo>
              <a:lnTo>
                <a:pt x="8270175" y="259542"/>
              </a:lnTo>
              <a:lnTo>
                <a:pt x="0" y="259542"/>
              </a:lnTo>
              <a:lnTo>
                <a:pt x="0" y="484885"/>
              </a:lnTo>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5050644" y="2155991"/>
        <a:ext cx="414311" cy="5154"/>
      </dsp:txXfrm>
    </dsp:sp>
    <dsp:sp modelId="{7AD2213F-1E8E-4518-B04A-CAA2D72F0782}">
      <dsp:nvSpPr>
        <dsp:cNvPr id="0" name=""/>
        <dsp:cNvSpPr/>
      </dsp:nvSpPr>
      <dsp:spPr>
        <a:xfrm>
          <a:off x="8272267" y="573182"/>
          <a:ext cx="2241239" cy="1344743"/>
        </a:xfrm>
        <a:prstGeom prst="rect">
          <a:avLst/>
        </a:prstGeom>
        <a:gradFill rotWithShape="0">
          <a:gsLst>
            <a:gs pos="0">
              <a:schemeClr val="accent5">
                <a:hueOff val="-2896518"/>
                <a:satOff val="-7465"/>
                <a:lumOff val="-5042"/>
                <a:alphaOff val="0"/>
                <a:satMod val="103000"/>
                <a:lumMod val="102000"/>
                <a:tint val="94000"/>
              </a:schemeClr>
            </a:gs>
            <a:gs pos="50000">
              <a:schemeClr val="accent5">
                <a:hueOff val="-2896518"/>
                <a:satOff val="-7465"/>
                <a:lumOff val="-5042"/>
                <a:alphaOff val="0"/>
                <a:satMod val="110000"/>
                <a:lumMod val="100000"/>
                <a:shade val="100000"/>
              </a:schemeClr>
            </a:gs>
            <a:gs pos="100000">
              <a:schemeClr val="accent5">
                <a:hueOff val="-2896518"/>
                <a:satOff val="-7465"/>
                <a:lumOff val="-50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a-DK" sz="1400" kern="1200" dirty="0">
              <a:latin typeface="Oswald" panose="00000500000000000000" pitchFamily="2" charset="0"/>
              <a:cs typeface="Arial" panose="020B0604020202020204" pitchFamily="34" charset="0"/>
            </a:rPr>
            <a:t>OKTOBER</a:t>
          </a:r>
        </a:p>
        <a:p>
          <a:pPr marL="0" lvl="0" indent="0" algn="ctr" defTabSz="622300">
            <a:lnSpc>
              <a:spcPct val="90000"/>
            </a:lnSpc>
            <a:spcBef>
              <a:spcPct val="0"/>
            </a:spcBef>
            <a:spcAft>
              <a:spcPct val="35000"/>
            </a:spcAft>
            <a:buNone/>
          </a:pPr>
          <a:r>
            <a:rPr lang="da-DK" sz="1400" kern="1200" dirty="0">
              <a:latin typeface="Arial" panose="020B0604020202020204" pitchFamily="34" charset="0"/>
              <a:cs typeface="Arial" panose="020B0604020202020204" pitchFamily="34" charset="0"/>
            </a:rPr>
            <a:t>Interne arbejdsgruppemøder</a:t>
          </a:r>
          <a:endParaRPr lang="en-US" sz="1400" kern="1200" dirty="0">
            <a:latin typeface="Arial" panose="020B0604020202020204" pitchFamily="34" charset="0"/>
            <a:cs typeface="Arial" panose="020B0604020202020204" pitchFamily="34" charset="0"/>
          </a:endParaRPr>
        </a:p>
      </dsp:txBody>
      <dsp:txXfrm>
        <a:off x="8272267" y="573182"/>
        <a:ext cx="2241239" cy="1344743"/>
      </dsp:txXfrm>
    </dsp:sp>
    <dsp:sp modelId="{DC67593D-E118-429F-B5EF-891331B48E59}">
      <dsp:nvSpPr>
        <dsp:cNvPr id="0" name=""/>
        <dsp:cNvSpPr/>
      </dsp:nvSpPr>
      <dsp:spPr>
        <a:xfrm>
          <a:off x="2241532" y="3060063"/>
          <a:ext cx="484885" cy="91440"/>
        </a:xfrm>
        <a:custGeom>
          <a:avLst/>
          <a:gdLst/>
          <a:ahLst/>
          <a:cxnLst/>
          <a:rect l="0" t="0" r="0" b="0"/>
          <a:pathLst>
            <a:path>
              <a:moveTo>
                <a:pt x="0" y="45720"/>
              </a:moveTo>
              <a:lnTo>
                <a:pt x="484885" y="45720"/>
              </a:lnTo>
            </a:path>
          </a:pathLst>
        </a:custGeom>
        <a:noFill/>
        <a:ln w="6350" cap="flat" cmpd="sng" algn="ctr">
          <a:solidFill>
            <a:schemeClr val="accent5">
              <a:hueOff val="-4505695"/>
              <a:satOff val="-11613"/>
              <a:lumOff val="-784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2471087" y="3103206"/>
        <a:ext cx="25774" cy="5154"/>
      </dsp:txXfrm>
    </dsp:sp>
    <dsp:sp modelId="{276CE485-D9C6-4EF1-83A2-35F21D3EF09C}">
      <dsp:nvSpPr>
        <dsp:cNvPr id="0" name=""/>
        <dsp:cNvSpPr/>
      </dsp:nvSpPr>
      <dsp:spPr>
        <a:xfrm>
          <a:off x="2092" y="2433411"/>
          <a:ext cx="2241239" cy="1344743"/>
        </a:xfrm>
        <a:prstGeom prst="rect">
          <a:avLst/>
        </a:prstGeom>
        <a:gradFill rotWithShape="0">
          <a:gsLst>
            <a:gs pos="0">
              <a:schemeClr val="accent5">
                <a:hueOff val="-3862025"/>
                <a:satOff val="-9954"/>
                <a:lumOff val="-6723"/>
                <a:alphaOff val="0"/>
                <a:satMod val="103000"/>
                <a:lumMod val="102000"/>
                <a:tint val="94000"/>
              </a:schemeClr>
            </a:gs>
            <a:gs pos="50000">
              <a:schemeClr val="accent5">
                <a:hueOff val="-3862025"/>
                <a:satOff val="-9954"/>
                <a:lumOff val="-6723"/>
                <a:alphaOff val="0"/>
                <a:satMod val="110000"/>
                <a:lumMod val="100000"/>
                <a:shade val="100000"/>
              </a:schemeClr>
            </a:gs>
            <a:gs pos="100000">
              <a:schemeClr val="accent5">
                <a:hueOff val="-3862025"/>
                <a:satOff val="-9954"/>
                <a:lumOff val="-67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a-DK" sz="1400" kern="1200" dirty="0">
              <a:latin typeface="Oswald" panose="00000500000000000000" pitchFamily="2" charset="0"/>
              <a:cs typeface="Arial" panose="020B0604020202020204" pitchFamily="34" charset="0"/>
            </a:rPr>
            <a:t>NOVEMBER</a:t>
          </a:r>
          <a:r>
            <a:rPr lang="da-DK" sz="1400" kern="1200" dirty="0">
              <a:latin typeface="Arial" panose="020B0604020202020204" pitchFamily="34" charset="0"/>
              <a:cs typeface="Arial" panose="020B0604020202020204" pitchFamily="34" charset="0"/>
            </a:rPr>
            <a:t> </a:t>
          </a:r>
        </a:p>
        <a:p>
          <a:pPr marL="0" lvl="0" indent="0" algn="ctr" defTabSz="622300">
            <a:lnSpc>
              <a:spcPct val="90000"/>
            </a:lnSpc>
            <a:spcBef>
              <a:spcPct val="0"/>
            </a:spcBef>
            <a:spcAft>
              <a:spcPct val="35000"/>
            </a:spcAft>
            <a:buNone/>
          </a:pPr>
          <a:r>
            <a:rPr lang="da-DK" sz="1400" kern="1200" dirty="0">
              <a:latin typeface="Arial" panose="020B0604020202020204" pitchFamily="34" charset="0"/>
              <a:cs typeface="Arial" panose="020B0604020202020204" pitchFamily="34" charset="0"/>
            </a:rPr>
            <a:t>Politisk drøftelse af niveau for grundvandsbeskyttelse</a:t>
          </a:r>
          <a:endParaRPr lang="en-US" sz="1400" kern="1200" dirty="0">
            <a:latin typeface="Arial" panose="020B0604020202020204" pitchFamily="34" charset="0"/>
            <a:cs typeface="Arial" panose="020B0604020202020204" pitchFamily="34" charset="0"/>
          </a:endParaRPr>
        </a:p>
      </dsp:txBody>
      <dsp:txXfrm>
        <a:off x="2092" y="2433411"/>
        <a:ext cx="2241239" cy="1344743"/>
      </dsp:txXfrm>
    </dsp:sp>
    <dsp:sp modelId="{A3DE0A97-FEEB-4CD5-A932-1755103FB1AC}">
      <dsp:nvSpPr>
        <dsp:cNvPr id="0" name=""/>
        <dsp:cNvSpPr/>
      </dsp:nvSpPr>
      <dsp:spPr>
        <a:xfrm>
          <a:off x="4998257" y="3060063"/>
          <a:ext cx="484885" cy="91440"/>
        </a:xfrm>
        <a:custGeom>
          <a:avLst/>
          <a:gdLst/>
          <a:ahLst/>
          <a:cxnLst/>
          <a:rect l="0" t="0" r="0" b="0"/>
          <a:pathLst>
            <a:path>
              <a:moveTo>
                <a:pt x="0" y="45720"/>
              </a:moveTo>
              <a:lnTo>
                <a:pt x="484885" y="45720"/>
              </a:lnTo>
            </a:path>
          </a:pathLst>
        </a:custGeom>
        <a:noFill/>
        <a:ln w="6350" cap="flat" cmpd="sng" algn="ctr">
          <a:solidFill>
            <a:schemeClr val="accent5">
              <a:hueOff val="-5632119"/>
              <a:satOff val="-14516"/>
              <a:lumOff val="-980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3103206"/>
        <a:ext cx="25774" cy="5154"/>
      </dsp:txXfrm>
    </dsp:sp>
    <dsp:sp modelId="{9845EED7-FEDC-44B6-9CB6-1C1C3D212C84}">
      <dsp:nvSpPr>
        <dsp:cNvPr id="0" name=""/>
        <dsp:cNvSpPr/>
      </dsp:nvSpPr>
      <dsp:spPr>
        <a:xfrm>
          <a:off x="2758817" y="2433411"/>
          <a:ext cx="2241239" cy="1344743"/>
        </a:xfrm>
        <a:prstGeom prst="rect">
          <a:avLst/>
        </a:prstGeom>
        <a:gradFill rotWithShape="0">
          <a:gsLst>
            <a:gs pos="0">
              <a:schemeClr val="accent5">
                <a:hueOff val="-4827531"/>
                <a:satOff val="-12442"/>
                <a:lumOff val="-8404"/>
                <a:alphaOff val="0"/>
                <a:satMod val="103000"/>
                <a:lumMod val="102000"/>
                <a:tint val="94000"/>
              </a:schemeClr>
            </a:gs>
            <a:gs pos="50000">
              <a:schemeClr val="accent5">
                <a:hueOff val="-4827531"/>
                <a:satOff val="-12442"/>
                <a:lumOff val="-8404"/>
                <a:alphaOff val="0"/>
                <a:satMod val="110000"/>
                <a:lumMod val="100000"/>
                <a:shade val="100000"/>
              </a:schemeClr>
            </a:gs>
            <a:gs pos="100000">
              <a:schemeClr val="accent5">
                <a:hueOff val="-4827531"/>
                <a:satOff val="-12442"/>
                <a:lumOff val="-84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a-DK" sz="1400" kern="1200" dirty="0">
              <a:latin typeface="Oswald" panose="00000500000000000000" pitchFamily="2" charset="0"/>
              <a:cs typeface="Arial" panose="020B0604020202020204" pitchFamily="34" charset="0"/>
            </a:rPr>
            <a:t>NOVEMBER</a:t>
          </a:r>
          <a:r>
            <a:rPr lang="da-DK" sz="1400" kern="1200" dirty="0">
              <a:latin typeface="Arial" panose="020B0604020202020204" pitchFamily="34" charset="0"/>
              <a:cs typeface="Arial" panose="020B0604020202020204" pitchFamily="34" charset="0"/>
            </a:rPr>
            <a:t> </a:t>
          </a:r>
        </a:p>
        <a:p>
          <a:pPr marL="0" lvl="0" indent="0" algn="ctr" defTabSz="622300">
            <a:lnSpc>
              <a:spcPct val="90000"/>
            </a:lnSpc>
            <a:spcBef>
              <a:spcPct val="0"/>
            </a:spcBef>
            <a:spcAft>
              <a:spcPct val="35000"/>
            </a:spcAft>
            <a:buNone/>
          </a:pPr>
          <a:r>
            <a:rPr lang="da-DK" sz="1400" kern="1200" dirty="0">
              <a:latin typeface="Arial" panose="020B0604020202020204" pitchFamily="34" charset="0"/>
              <a:cs typeface="Arial" panose="020B0604020202020204" pitchFamily="34" charset="0"/>
            </a:rPr>
            <a:t>Politisk beslutning af niveau for grundvandsbeskyttelse</a:t>
          </a:r>
          <a:endParaRPr lang="en-US" sz="1400" kern="1200" dirty="0">
            <a:latin typeface="Arial" panose="020B0604020202020204" pitchFamily="34" charset="0"/>
            <a:cs typeface="Arial" panose="020B0604020202020204" pitchFamily="34" charset="0"/>
          </a:endParaRPr>
        </a:p>
      </dsp:txBody>
      <dsp:txXfrm>
        <a:off x="2758817" y="2433411"/>
        <a:ext cx="2241239" cy="1344743"/>
      </dsp:txXfrm>
    </dsp:sp>
    <dsp:sp modelId="{83D52A5D-43A7-4F43-B2C4-FFD196D35BF9}">
      <dsp:nvSpPr>
        <dsp:cNvPr id="0" name=""/>
        <dsp:cNvSpPr/>
      </dsp:nvSpPr>
      <dsp:spPr>
        <a:xfrm>
          <a:off x="7754982" y="3060063"/>
          <a:ext cx="484885" cy="91440"/>
        </a:xfrm>
        <a:custGeom>
          <a:avLst/>
          <a:gdLst/>
          <a:ahLst/>
          <a:cxnLst/>
          <a:rect l="0" t="0" r="0" b="0"/>
          <a:pathLst>
            <a:path>
              <a:moveTo>
                <a:pt x="0" y="45720"/>
              </a:moveTo>
              <a:lnTo>
                <a:pt x="484885"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7984537" y="3103206"/>
        <a:ext cx="25774" cy="5154"/>
      </dsp:txXfrm>
    </dsp:sp>
    <dsp:sp modelId="{8471F848-8F90-45FB-B60D-8230F3344BD6}">
      <dsp:nvSpPr>
        <dsp:cNvPr id="0" name=""/>
        <dsp:cNvSpPr/>
      </dsp:nvSpPr>
      <dsp:spPr>
        <a:xfrm>
          <a:off x="5515542" y="2433411"/>
          <a:ext cx="2241239" cy="1344743"/>
        </a:xfrm>
        <a:prstGeom prst="rect">
          <a:avLst/>
        </a:prstGeom>
        <a:gradFill rotWithShape="0">
          <a:gsLst>
            <a:gs pos="0">
              <a:schemeClr val="accent5">
                <a:hueOff val="-5793037"/>
                <a:satOff val="-14931"/>
                <a:lumOff val="-10084"/>
                <a:alphaOff val="0"/>
                <a:satMod val="103000"/>
                <a:lumMod val="102000"/>
                <a:tint val="94000"/>
              </a:schemeClr>
            </a:gs>
            <a:gs pos="50000">
              <a:schemeClr val="accent5">
                <a:hueOff val="-5793037"/>
                <a:satOff val="-14931"/>
                <a:lumOff val="-10084"/>
                <a:alphaOff val="0"/>
                <a:satMod val="110000"/>
                <a:lumMod val="100000"/>
                <a:shade val="100000"/>
              </a:schemeClr>
            </a:gs>
            <a:gs pos="100000">
              <a:schemeClr val="accent5">
                <a:hueOff val="-5793037"/>
                <a:satOff val="-14931"/>
                <a:lumOff val="-100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Oswald" panose="00000500000000000000" pitchFamily="2" charset="0"/>
              <a:cs typeface="Arial" panose="020B0604020202020204" pitchFamily="34" charset="0"/>
            </a:rPr>
            <a:t>DECEMBER </a:t>
          </a:r>
        </a:p>
        <a:p>
          <a:pPr marL="0" lvl="0" indent="0" algn="ctr" defTabSz="622300">
            <a:lnSpc>
              <a:spcPct val="90000"/>
            </a:lnSpc>
            <a:spcBef>
              <a:spcPct val="0"/>
            </a:spcBef>
            <a:spcAft>
              <a:spcPct val="35000"/>
            </a:spcAft>
            <a:buNone/>
          </a:pPr>
          <a:r>
            <a:rPr lang="da-DK" sz="1400" kern="1200" noProof="0" dirty="0">
              <a:latin typeface="Arial" panose="020B0604020202020204" pitchFamily="34" charset="0"/>
              <a:cs typeface="Arial" panose="020B0604020202020204" pitchFamily="34" charset="0"/>
            </a:rPr>
            <a:t>Andet</a:t>
          </a:r>
          <a:r>
            <a:rPr lang="en-US" sz="1400" kern="1200" dirty="0">
              <a:latin typeface="Arial" panose="020B0604020202020204" pitchFamily="34" charset="0"/>
              <a:cs typeface="Arial" panose="020B0604020202020204" pitchFamily="34" charset="0"/>
            </a:rPr>
            <a:t> </a:t>
          </a:r>
          <a:r>
            <a:rPr lang="da-DK" sz="1400" kern="1200" noProof="0" dirty="0">
              <a:latin typeface="Arial" panose="020B0604020202020204" pitchFamily="34" charset="0"/>
              <a:cs typeface="Arial" panose="020B0604020202020204" pitchFamily="34" charset="0"/>
            </a:rPr>
            <a:t>møde</a:t>
          </a:r>
          <a:r>
            <a:rPr lang="en-US" sz="1400" kern="1200" dirty="0">
              <a:latin typeface="Arial" panose="020B0604020202020204" pitchFamily="34" charset="0"/>
              <a:cs typeface="Arial" panose="020B0604020202020204" pitchFamily="34" charset="0"/>
            </a:rPr>
            <a:t> </a:t>
          </a:r>
          <a:r>
            <a:rPr lang="da-DK" sz="1400" kern="1200" noProof="0" dirty="0">
              <a:latin typeface="Arial" panose="020B0604020202020204" pitchFamily="34" charset="0"/>
              <a:cs typeface="Arial" panose="020B0604020202020204" pitchFamily="34" charset="0"/>
            </a:rPr>
            <a:t>i</a:t>
          </a:r>
          <a:r>
            <a:rPr lang="en-US" sz="1400" kern="1200" dirty="0">
              <a:latin typeface="Arial" panose="020B0604020202020204" pitchFamily="34" charset="0"/>
              <a:cs typeface="Arial" panose="020B0604020202020204" pitchFamily="34" charset="0"/>
            </a:rPr>
            <a:t> </a:t>
          </a:r>
          <a:r>
            <a:rPr lang="en-US" sz="1400" kern="1200" dirty="0" err="1">
              <a:latin typeface="Arial" panose="020B0604020202020204" pitchFamily="34" charset="0"/>
              <a:cs typeface="Arial" panose="020B0604020202020204" pitchFamily="34" charset="0"/>
            </a:rPr>
            <a:t>koordinationsforum</a:t>
          </a:r>
          <a:endParaRPr lang="en-US" sz="1400" kern="1200" dirty="0">
            <a:latin typeface="Arial" panose="020B0604020202020204" pitchFamily="34" charset="0"/>
            <a:cs typeface="Arial" panose="020B0604020202020204" pitchFamily="34" charset="0"/>
          </a:endParaRPr>
        </a:p>
      </dsp:txBody>
      <dsp:txXfrm>
        <a:off x="5515542" y="2433411"/>
        <a:ext cx="2241239" cy="1344743"/>
      </dsp:txXfrm>
    </dsp:sp>
    <dsp:sp modelId="{E789CC5A-E3A3-4D0E-B06B-55668231E6E5}">
      <dsp:nvSpPr>
        <dsp:cNvPr id="0" name=""/>
        <dsp:cNvSpPr/>
      </dsp:nvSpPr>
      <dsp:spPr>
        <a:xfrm>
          <a:off x="8272267" y="2433411"/>
          <a:ext cx="2241239" cy="1344743"/>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a-DK" sz="1400" kern="1200" dirty="0">
              <a:latin typeface="Oswald" panose="00000500000000000000" pitchFamily="2" charset="0"/>
            </a:rPr>
            <a:t>DECEMBER - JANUAR</a:t>
          </a:r>
        </a:p>
        <a:p>
          <a:pPr marL="0" lvl="0" indent="0" algn="ctr" defTabSz="622300">
            <a:lnSpc>
              <a:spcPct val="90000"/>
            </a:lnSpc>
            <a:spcBef>
              <a:spcPct val="0"/>
            </a:spcBef>
            <a:spcAft>
              <a:spcPct val="35000"/>
            </a:spcAft>
            <a:buNone/>
          </a:pPr>
          <a:r>
            <a:rPr lang="da-DK" sz="1400" kern="1200" dirty="0">
              <a:latin typeface="Arial" panose="020B0604020202020204" pitchFamily="34" charset="0"/>
              <a:cs typeface="Arial" panose="020B0604020202020204" pitchFamily="34" charset="0"/>
            </a:rPr>
            <a:t>Bemærkninger indarbejdes.</a:t>
          </a:r>
        </a:p>
        <a:p>
          <a:pPr marL="0" lvl="0" indent="0" algn="ctr" defTabSz="622300">
            <a:lnSpc>
              <a:spcPct val="90000"/>
            </a:lnSpc>
            <a:spcBef>
              <a:spcPct val="0"/>
            </a:spcBef>
            <a:spcAft>
              <a:spcPct val="35000"/>
            </a:spcAft>
            <a:buNone/>
          </a:pPr>
          <a:r>
            <a:rPr lang="da-DK" sz="1400" kern="1200" noProof="0" dirty="0">
              <a:latin typeface="Arial" panose="020B0604020202020204" pitchFamily="34" charset="0"/>
              <a:cs typeface="Arial" panose="020B0604020202020204" pitchFamily="34" charset="0"/>
            </a:rPr>
            <a:t>Rettelser</a:t>
          </a:r>
          <a:r>
            <a:rPr lang="en-US" sz="1400" kern="1200" dirty="0">
              <a:latin typeface="Arial" panose="020B0604020202020204" pitchFamily="34" charset="0"/>
              <a:cs typeface="Arial" panose="020B0604020202020204" pitchFamily="34" charset="0"/>
            </a:rPr>
            <a:t> </a:t>
          </a:r>
          <a:r>
            <a:rPr lang="en-US" sz="1400" kern="1200" dirty="0" err="1">
              <a:latin typeface="Arial" panose="020B0604020202020204" pitchFamily="34" charset="0"/>
              <a:cs typeface="Arial" panose="020B0604020202020204" pitchFamily="34" charset="0"/>
            </a:rPr>
            <a:t>i</a:t>
          </a:r>
          <a:r>
            <a:rPr lang="en-US" sz="1400" kern="1200" dirty="0">
              <a:latin typeface="Arial" panose="020B0604020202020204" pitchFamily="34" charset="0"/>
              <a:cs typeface="Arial" panose="020B0604020202020204" pitchFamily="34" charset="0"/>
            </a:rPr>
            <a:t> </a:t>
          </a:r>
          <a:r>
            <a:rPr lang="da-DK" sz="1400" kern="1200" noProof="0" dirty="0">
              <a:latin typeface="Arial" panose="020B0604020202020204" pitchFamily="34" charset="0"/>
              <a:cs typeface="Arial" panose="020B0604020202020204" pitchFamily="34" charset="0"/>
            </a:rPr>
            <a:t>denne</a:t>
          </a:r>
          <a:r>
            <a:rPr lang="en-US" sz="1400" kern="1200" dirty="0">
              <a:latin typeface="Arial" panose="020B0604020202020204" pitchFamily="34" charset="0"/>
              <a:cs typeface="Arial" panose="020B0604020202020204" pitchFamily="34" charset="0"/>
            </a:rPr>
            <a:t> </a:t>
          </a:r>
          <a:r>
            <a:rPr lang="da-DK" sz="1400" kern="1200" noProof="0" dirty="0">
              <a:latin typeface="Arial" panose="020B0604020202020204" pitchFamily="34" charset="0"/>
              <a:cs typeface="Arial" panose="020B0604020202020204" pitchFamily="34" charset="0"/>
            </a:rPr>
            <a:t>forbindelse</a:t>
          </a:r>
        </a:p>
      </dsp:txBody>
      <dsp:txXfrm>
        <a:off x="8272267" y="2433411"/>
        <a:ext cx="2241239" cy="13447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6199B-2EE1-46D5-8D4A-567081E5A5FA}">
      <dsp:nvSpPr>
        <dsp:cNvPr id="0" name=""/>
        <dsp:cNvSpPr/>
      </dsp:nvSpPr>
      <dsp:spPr>
        <a:xfrm>
          <a:off x="2241532" y="1199834"/>
          <a:ext cx="484885" cy="91440"/>
        </a:xfrm>
        <a:custGeom>
          <a:avLst/>
          <a:gdLst/>
          <a:ahLst/>
          <a:cxnLst/>
          <a:rect l="0" t="0" r="0" b="0"/>
          <a:pathLst>
            <a:path>
              <a:moveTo>
                <a:pt x="0" y="45720"/>
              </a:moveTo>
              <a:lnTo>
                <a:pt x="48488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1242976"/>
        <a:ext cx="25774" cy="5154"/>
      </dsp:txXfrm>
    </dsp:sp>
    <dsp:sp modelId="{1504C02C-3839-4C44-8A87-A09E45689D78}">
      <dsp:nvSpPr>
        <dsp:cNvPr id="0" name=""/>
        <dsp:cNvSpPr/>
      </dsp:nvSpPr>
      <dsp:spPr>
        <a:xfrm>
          <a:off x="2092" y="573182"/>
          <a:ext cx="2241239" cy="13447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a-DK" sz="1700" kern="1200" dirty="0">
              <a:latin typeface="Oswald" panose="00000500000000000000" pitchFamily="2" charset="0"/>
            </a:rPr>
            <a:t>FEBRUAR - APRIL</a:t>
          </a:r>
        </a:p>
        <a:p>
          <a:pPr marL="0" lvl="0" indent="0" algn="ctr" defTabSz="755650">
            <a:lnSpc>
              <a:spcPct val="90000"/>
            </a:lnSpc>
            <a:spcBef>
              <a:spcPct val="0"/>
            </a:spcBef>
            <a:spcAft>
              <a:spcPct val="35000"/>
            </a:spcAft>
            <a:buNone/>
          </a:pPr>
          <a:r>
            <a:rPr lang="da-DK" sz="1700" kern="1200" dirty="0"/>
            <a:t>Udkast til plan udarbejdes</a:t>
          </a:r>
          <a:endParaRPr lang="en-US" sz="1700" kern="1200" dirty="0"/>
        </a:p>
      </dsp:txBody>
      <dsp:txXfrm>
        <a:off x="2092" y="573182"/>
        <a:ext cx="2241239" cy="1344743"/>
      </dsp:txXfrm>
    </dsp:sp>
    <dsp:sp modelId="{E46224EE-53EB-4683-9BF8-946A55F73496}">
      <dsp:nvSpPr>
        <dsp:cNvPr id="0" name=""/>
        <dsp:cNvSpPr/>
      </dsp:nvSpPr>
      <dsp:spPr>
        <a:xfrm>
          <a:off x="4998257" y="1199834"/>
          <a:ext cx="484885" cy="91440"/>
        </a:xfrm>
        <a:custGeom>
          <a:avLst/>
          <a:gdLst/>
          <a:ahLst/>
          <a:cxnLst/>
          <a:rect l="0" t="0" r="0" b="0"/>
          <a:pathLst>
            <a:path>
              <a:moveTo>
                <a:pt x="0" y="45720"/>
              </a:moveTo>
              <a:lnTo>
                <a:pt x="48488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1242976"/>
        <a:ext cx="25774" cy="5154"/>
      </dsp:txXfrm>
    </dsp:sp>
    <dsp:sp modelId="{34E827DC-4733-441E-96CC-36A193C8E7C0}">
      <dsp:nvSpPr>
        <dsp:cNvPr id="0" name=""/>
        <dsp:cNvSpPr/>
      </dsp:nvSpPr>
      <dsp:spPr>
        <a:xfrm>
          <a:off x="2758817" y="573182"/>
          <a:ext cx="2241239" cy="13447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a-DK" sz="1700" kern="1200" dirty="0">
              <a:latin typeface="Oswald" panose="00000500000000000000" pitchFamily="2" charset="0"/>
            </a:rPr>
            <a:t>MAJ-JUNI</a:t>
          </a:r>
        </a:p>
        <a:p>
          <a:pPr marL="0" lvl="0" indent="0" algn="ctr" defTabSz="755650">
            <a:lnSpc>
              <a:spcPct val="90000"/>
            </a:lnSpc>
            <a:spcBef>
              <a:spcPct val="0"/>
            </a:spcBef>
            <a:spcAft>
              <a:spcPct val="35000"/>
            </a:spcAft>
            <a:buNone/>
          </a:pPr>
          <a:r>
            <a:rPr lang="da-DK" sz="1700" kern="1200" dirty="0"/>
            <a:t>Udkast til plan høres internt</a:t>
          </a:r>
          <a:endParaRPr lang="en-US" sz="1700" kern="1200" dirty="0"/>
        </a:p>
      </dsp:txBody>
      <dsp:txXfrm>
        <a:off x="2758817" y="573182"/>
        <a:ext cx="2241239" cy="1344743"/>
      </dsp:txXfrm>
    </dsp:sp>
    <dsp:sp modelId="{9E690B45-4EA0-445B-A310-8D30A41C846C}">
      <dsp:nvSpPr>
        <dsp:cNvPr id="0" name=""/>
        <dsp:cNvSpPr/>
      </dsp:nvSpPr>
      <dsp:spPr>
        <a:xfrm>
          <a:off x="7754982" y="1199834"/>
          <a:ext cx="484885" cy="91440"/>
        </a:xfrm>
        <a:custGeom>
          <a:avLst/>
          <a:gdLst/>
          <a:ahLst/>
          <a:cxnLst/>
          <a:rect l="0" t="0" r="0" b="0"/>
          <a:pathLst>
            <a:path>
              <a:moveTo>
                <a:pt x="0" y="45720"/>
              </a:moveTo>
              <a:lnTo>
                <a:pt x="484885"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1242976"/>
        <a:ext cx="25774" cy="5154"/>
      </dsp:txXfrm>
    </dsp:sp>
    <dsp:sp modelId="{FF6992BC-7D6E-481E-8F80-30425D671F5A}">
      <dsp:nvSpPr>
        <dsp:cNvPr id="0" name=""/>
        <dsp:cNvSpPr/>
      </dsp:nvSpPr>
      <dsp:spPr>
        <a:xfrm>
          <a:off x="5515542" y="573182"/>
          <a:ext cx="2241239" cy="13447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a-DK" sz="1700" kern="1200" dirty="0">
              <a:latin typeface="Oswald" panose="00000500000000000000" pitchFamily="2" charset="0"/>
            </a:rPr>
            <a:t>JUNI</a:t>
          </a:r>
        </a:p>
        <a:p>
          <a:pPr marL="0" lvl="0" indent="0" algn="ctr" defTabSz="755650">
            <a:lnSpc>
              <a:spcPct val="90000"/>
            </a:lnSpc>
            <a:spcBef>
              <a:spcPct val="0"/>
            </a:spcBef>
            <a:spcAft>
              <a:spcPct val="35000"/>
            </a:spcAft>
            <a:buNone/>
          </a:pPr>
          <a:r>
            <a:rPr lang="da-DK" sz="1700" kern="1200" dirty="0"/>
            <a:t>Plan udarbejdes ud fra interne høringssvar</a:t>
          </a:r>
          <a:endParaRPr lang="en-US" sz="1700" kern="1200" dirty="0"/>
        </a:p>
      </dsp:txBody>
      <dsp:txXfrm>
        <a:off x="5515542" y="573182"/>
        <a:ext cx="2241239" cy="1344743"/>
      </dsp:txXfrm>
    </dsp:sp>
    <dsp:sp modelId="{CA42BA92-C315-4B99-9126-145B647F3022}">
      <dsp:nvSpPr>
        <dsp:cNvPr id="0" name=""/>
        <dsp:cNvSpPr/>
      </dsp:nvSpPr>
      <dsp:spPr>
        <a:xfrm>
          <a:off x="1122712" y="1916126"/>
          <a:ext cx="8270175" cy="484885"/>
        </a:xfrm>
        <a:custGeom>
          <a:avLst/>
          <a:gdLst/>
          <a:ahLst/>
          <a:cxnLst/>
          <a:rect l="0" t="0" r="0" b="0"/>
          <a:pathLst>
            <a:path>
              <a:moveTo>
                <a:pt x="8270175" y="0"/>
              </a:moveTo>
              <a:lnTo>
                <a:pt x="8270175" y="259542"/>
              </a:lnTo>
              <a:lnTo>
                <a:pt x="0" y="259542"/>
              </a:lnTo>
              <a:lnTo>
                <a:pt x="0" y="484885"/>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644" y="2155991"/>
        <a:ext cx="414311" cy="5154"/>
      </dsp:txXfrm>
    </dsp:sp>
    <dsp:sp modelId="{016AF610-3AAF-443B-8977-3ED91B4C0A40}">
      <dsp:nvSpPr>
        <dsp:cNvPr id="0" name=""/>
        <dsp:cNvSpPr/>
      </dsp:nvSpPr>
      <dsp:spPr>
        <a:xfrm>
          <a:off x="8272267" y="573182"/>
          <a:ext cx="2241239" cy="13447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a-DK" sz="1700" kern="1200" dirty="0">
              <a:latin typeface="Oswald" panose="00000500000000000000" pitchFamily="2" charset="0"/>
            </a:rPr>
            <a:t>20. JUNI</a:t>
          </a:r>
        </a:p>
        <a:p>
          <a:pPr marL="0" lvl="0" indent="0" algn="ctr" defTabSz="755650">
            <a:lnSpc>
              <a:spcPct val="90000"/>
            </a:lnSpc>
            <a:spcBef>
              <a:spcPct val="0"/>
            </a:spcBef>
            <a:spcAft>
              <a:spcPct val="35000"/>
            </a:spcAft>
            <a:buNone/>
          </a:pPr>
          <a:r>
            <a:rPr lang="da-DK" sz="1700" kern="1200" dirty="0"/>
            <a:t>KMU beslutter høring af foreløbig plan</a:t>
          </a:r>
          <a:endParaRPr lang="en-US" sz="1700" kern="1200" dirty="0"/>
        </a:p>
      </dsp:txBody>
      <dsp:txXfrm>
        <a:off x="8272267" y="573182"/>
        <a:ext cx="2241239" cy="1344743"/>
      </dsp:txXfrm>
    </dsp:sp>
    <dsp:sp modelId="{6B2646BA-4585-4AAC-BD96-A283338C1713}">
      <dsp:nvSpPr>
        <dsp:cNvPr id="0" name=""/>
        <dsp:cNvSpPr/>
      </dsp:nvSpPr>
      <dsp:spPr>
        <a:xfrm>
          <a:off x="2241532" y="3060063"/>
          <a:ext cx="484885" cy="91440"/>
        </a:xfrm>
        <a:custGeom>
          <a:avLst/>
          <a:gdLst/>
          <a:ahLst/>
          <a:cxnLst/>
          <a:rect l="0" t="0" r="0" b="0"/>
          <a:pathLst>
            <a:path>
              <a:moveTo>
                <a:pt x="0" y="45720"/>
              </a:moveTo>
              <a:lnTo>
                <a:pt x="484885"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3103206"/>
        <a:ext cx="25774" cy="5154"/>
      </dsp:txXfrm>
    </dsp:sp>
    <dsp:sp modelId="{169A181D-F7FF-453A-814B-9DAD520AEE35}">
      <dsp:nvSpPr>
        <dsp:cNvPr id="0" name=""/>
        <dsp:cNvSpPr/>
      </dsp:nvSpPr>
      <dsp:spPr>
        <a:xfrm>
          <a:off x="2092" y="2433411"/>
          <a:ext cx="2241239" cy="134474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a-DK" sz="1700" kern="1200" dirty="0">
              <a:latin typeface="Oswald" panose="00000500000000000000" pitchFamily="2" charset="0"/>
            </a:rPr>
            <a:t>JUNI - SEPTEMBER</a:t>
          </a:r>
        </a:p>
        <a:p>
          <a:pPr marL="0" lvl="0" indent="0" algn="ctr" defTabSz="755650">
            <a:lnSpc>
              <a:spcPct val="90000"/>
            </a:lnSpc>
            <a:spcBef>
              <a:spcPct val="0"/>
            </a:spcBef>
            <a:spcAft>
              <a:spcPct val="35000"/>
            </a:spcAft>
            <a:buNone/>
          </a:pPr>
          <a:r>
            <a:rPr lang="da-DK" sz="1700" kern="1200" dirty="0"/>
            <a:t>Høringsperiode 12 uger</a:t>
          </a:r>
          <a:endParaRPr lang="en-US" sz="1700" kern="1200" dirty="0"/>
        </a:p>
      </dsp:txBody>
      <dsp:txXfrm>
        <a:off x="2092" y="2433411"/>
        <a:ext cx="2241239" cy="1344743"/>
      </dsp:txXfrm>
    </dsp:sp>
    <dsp:sp modelId="{0E4CDD86-48AB-4A63-8964-512B548C0B1D}">
      <dsp:nvSpPr>
        <dsp:cNvPr id="0" name=""/>
        <dsp:cNvSpPr/>
      </dsp:nvSpPr>
      <dsp:spPr>
        <a:xfrm>
          <a:off x="4998257" y="3060063"/>
          <a:ext cx="484885" cy="91440"/>
        </a:xfrm>
        <a:custGeom>
          <a:avLst/>
          <a:gdLst/>
          <a:ahLst/>
          <a:cxnLst/>
          <a:rect l="0" t="0" r="0" b="0"/>
          <a:pathLst>
            <a:path>
              <a:moveTo>
                <a:pt x="0" y="45720"/>
              </a:moveTo>
              <a:lnTo>
                <a:pt x="48488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3103206"/>
        <a:ext cx="25774" cy="5154"/>
      </dsp:txXfrm>
    </dsp:sp>
    <dsp:sp modelId="{20BF2714-857B-4ABD-B163-9F6A7C84E797}">
      <dsp:nvSpPr>
        <dsp:cNvPr id="0" name=""/>
        <dsp:cNvSpPr/>
      </dsp:nvSpPr>
      <dsp:spPr>
        <a:xfrm>
          <a:off x="2758817" y="2433411"/>
          <a:ext cx="2241239" cy="13447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a-DK" sz="1700" kern="1200" dirty="0">
              <a:latin typeface="Oswald" panose="00000500000000000000" pitchFamily="2" charset="0"/>
            </a:rPr>
            <a:t>SEPTEMBER</a:t>
          </a:r>
        </a:p>
        <a:p>
          <a:pPr marL="0" lvl="0" indent="0" algn="ctr" defTabSz="755650">
            <a:lnSpc>
              <a:spcPct val="90000"/>
            </a:lnSpc>
            <a:spcBef>
              <a:spcPct val="0"/>
            </a:spcBef>
            <a:spcAft>
              <a:spcPct val="35000"/>
            </a:spcAft>
            <a:buNone/>
          </a:pPr>
          <a:r>
            <a:rPr lang="da-DK" sz="1700" kern="1200" dirty="0"/>
            <a:t>Hvidbog udarbejdes og plan færdiggøres</a:t>
          </a:r>
          <a:endParaRPr lang="en-US" sz="1700" kern="1200" dirty="0"/>
        </a:p>
      </dsp:txBody>
      <dsp:txXfrm>
        <a:off x="2758817" y="2433411"/>
        <a:ext cx="2241239" cy="1344743"/>
      </dsp:txXfrm>
    </dsp:sp>
    <dsp:sp modelId="{670098D9-BE0F-412C-82FF-6798DC505E7C}">
      <dsp:nvSpPr>
        <dsp:cNvPr id="0" name=""/>
        <dsp:cNvSpPr/>
      </dsp:nvSpPr>
      <dsp:spPr>
        <a:xfrm>
          <a:off x="5515542" y="2433411"/>
          <a:ext cx="2241239" cy="13447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a-DK" sz="1700" kern="1200" dirty="0">
              <a:latin typeface="Oswald" panose="00000500000000000000" pitchFamily="2" charset="0"/>
            </a:rPr>
            <a:t>OKTOBER-NOVEMBER</a:t>
          </a:r>
        </a:p>
        <a:p>
          <a:pPr marL="0" lvl="0" indent="0" algn="ctr" defTabSz="755650">
            <a:lnSpc>
              <a:spcPct val="90000"/>
            </a:lnSpc>
            <a:spcBef>
              <a:spcPct val="0"/>
            </a:spcBef>
            <a:spcAft>
              <a:spcPct val="35000"/>
            </a:spcAft>
            <a:buNone/>
          </a:pPr>
          <a:r>
            <a:rPr lang="da-DK" sz="1700" kern="1200" dirty="0"/>
            <a:t>Endelig plan besluttes i KMU og Byråd</a:t>
          </a:r>
          <a:endParaRPr lang="en-US" sz="1700" kern="1200" dirty="0"/>
        </a:p>
      </dsp:txBody>
      <dsp:txXfrm>
        <a:off x="5515542" y="2433411"/>
        <a:ext cx="2241239" cy="1344743"/>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079507-6044-42BF-B1F8-C59F75151FC6}" type="datetimeFigureOut">
              <a:rPr lang="da-DK" smtClean="0"/>
              <a:t>26-04-2023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406D6-13AA-4D96-B0DB-47F37BB65778}" type="slidenum">
              <a:rPr lang="da-DK" smtClean="0"/>
              <a:t>‹nr.›</a:t>
            </a:fld>
            <a:endParaRPr lang="da-DK"/>
          </a:p>
        </p:txBody>
      </p:sp>
    </p:spTree>
    <p:extLst>
      <p:ext uri="{BB962C8B-B14F-4D97-AF65-F5344CB8AC3E}">
        <p14:creationId xmlns:p14="http://schemas.microsoft.com/office/powerpoint/2010/main" val="3642426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927E6-0597-482F-80C9-B766F78EF2B2}"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951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000000"/>
                </a:solidFill>
                <a:effectLst/>
                <a:latin typeface="Arial" panose="020B0604020202020204" pitchFamily="34" charset="0"/>
              </a:rPr>
              <a:t>Det er miljøstyrelsen, og dermed staten, der udpeger de sårbare områder. Det sker ved at kortlægge jordlagenes evne til at beskytte grundvandet. Når staten har afleveret kortlægningen, har kommunerne ét år til at komme med forslag til, hvordan grundvandet beskyttes tilstrækkeligt. Det sker i en grundvandsbeskyttelsesplan.</a:t>
            </a:r>
            <a:br>
              <a:rPr lang="da-DK" dirty="0"/>
            </a:br>
            <a:br>
              <a:rPr lang="da-DK" dirty="0"/>
            </a:br>
            <a:r>
              <a:rPr lang="da-DK"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Desværre bliver der i stigende omfang fundet pesticidrester i grundvandet. I 2 ud af 3 af </a:t>
            </a:r>
            <a:r>
              <a:rPr lang="da-DK"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VandCenter</a:t>
            </a:r>
            <a:r>
              <a:rPr lang="da-DK"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Syds indvindingsboringer er der fundet pesticidrester. Udfordringerne med forurenede boringer, kan ikke alene imødekommes med etablering af nye kildepladser eller ændret indvindingsstrategi på igangværende boringer. Der skal derfor tænkes i mange forskellige indsatser for er sikre den fremtidige vandkvalitet.</a:t>
            </a: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sz="1200" dirty="0">
                <a:effectLst/>
                <a:latin typeface="Georgia" panose="02040502050405020303" pitchFamily="18" charset="0"/>
                <a:ea typeface="Calibri" panose="020F0502020204030204" pitchFamily="34" charset="0"/>
              </a:rPr>
              <a:t>Rent vand er afgørende for både mennesker og dyr og bidrager til et velfungerende </a:t>
            </a:r>
            <a:r>
              <a:rPr lang="da-DK" sz="1200" dirty="0" err="1">
                <a:effectLst/>
                <a:latin typeface="Georgia" panose="02040502050405020303" pitchFamily="18" charset="0"/>
                <a:ea typeface="Calibri" panose="020F0502020204030204" pitchFamily="34" charset="0"/>
              </a:rPr>
              <a:t>naturliv</a:t>
            </a:r>
            <a:r>
              <a:rPr lang="da-DK" sz="1200" dirty="0">
                <a:effectLst/>
                <a:latin typeface="Georgia" panose="02040502050405020303" pitchFamily="18" charset="0"/>
                <a:ea typeface="Calibri" panose="020F0502020204030204" pitchFamily="34" charset="0"/>
              </a:rPr>
              <a:t>. Derfor ønsker</a:t>
            </a:r>
            <a:endParaRPr lang="da-DK" sz="1200" dirty="0">
              <a:effectLst/>
              <a:latin typeface="Calibri" panose="020F0502020204030204" pitchFamily="34" charset="0"/>
              <a:ea typeface="Calibri" panose="020F0502020204030204" pitchFamily="34" charset="0"/>
            </a:endParaRPr>
          </a:p>
          <a:p>
            <a:r>
              <a:rPr lang="da-DK" sz="1200" dirty="0">
                <a:effectLst/>
                <a:latin typeface="Georgia" panose="02040502050405020303" pitchFamily="18" charset="0"/>
                <a:ea typeface="Calibri" panose="020F0502020204030204" pitchFamily="34" charset="0"/>
              </a:rPr>
              <a:t>forligspartierne, at Klima- og Miljøudvalget i 2023 iværksætter og prioriterer arbejdet med kommunens</a:t>
            </a:r>
            <a:endParaRPr lang="da-DK" sz="1200" dirty="0">
              <a:effectLst/>
              <a:latin typeface="Calibri" panose="020F0502020204030204" pitchFamily="34" charset="0"/>
              <a:ea typeface="Calibri" panose="020F0502020204030204" pitchFamily="34" charset="0"/>
            </a:endParaRPr>
          </a:p>
          <a:p>
            <a:r>
              <a:rPr lang="da-DK" sz="1200" dirty="0">
                <a:effectLst/>
                <a:latin typeface="Georgia" panose="02040502050405020303" pitchFamily="18" charset="0"/>
                <a:ea typeface="Calibri" panose="020F0502020204030204" pitchFamily="34" charset="0"/>
              </a:rPr>
              <a:t>blå-grønne-struktur og vandkvaliteten i Odense. Forligspartierne pålægger derfor Klima- og</a:t>
            </a:r>
            <a:endParaRPr lang="da-DK" sz="1200" dirty="0">
              <a:effectLst/>
              <a:latin typeface="Calibri" panose="020F0502020204030204" pitchFamily="34" charset="0"/>
              <a:ea typeface="Calibri" panose="020F0502020204030204" pitchFamily="34" charset="0"/>
            </a:endParaRPr>
          </a:p>
          <a:p>
            <a:r>
              <a:rPr lang="da-DK" sz="1200" dirty="0">
                <a:effectLst/>
                <a:latin typeface="Georgia" panose="02040502050405020303" pitchFamily="18" charset="0"/>
                <a:ea typeface="Calibri" panose="020F0502020204030204" pitchFamily="34" charset="0"/>
              </a:rPr>
              <a:t>Miljøudvalget, inden for rammerne af eksisterende planer og strategier, herunder ”Handleplan for</a:t>
            </a:r>
            <a:endParaRPr lang="da-DK" sz="1200" dirty="0">
              <a:effectLst/>
              <a:latin typeface="Calibri" panose="020F0502020204030204" pitchFamily="34" charset="0"/>
              <a:ea typeface="Calibri" panose="020F0502020204030204" pitchFamily="34" charset="0"/>
            </a:endParaRPr>
          </a:p>
          <a:p>
            <a:r>
              <a:rPr lang="da-DK" sz="1200" dirty="0">
                <a:effectLst/>
                <a:latin typeface="Georgia" panose="02040502050405020303" pitchFamily="18" charset="0"/>
                <a:ea typeface="Calibri" panose="020F0502020204030204" pitchFamily="34" charset="0"/>
              </a:rPr>
              <a:t>Danmarks Grønneste Storby”, at arbejde for en endnu højere vandkvalitet i Odenses grundvand, åer,</a:t>
            </a:r>
            <a:endParaRPr lang="da-DK" sz="1200" dirty="0">
              <a:effectLst/>
              <a:latin typeface="Calibri" panose="020F0502020204030204" pitchFamily="34" charset="0"/>
              <a:ea typeface="Calibri" panose="020F0502020204030204" pitchFamily="34" charset="0"/>
            </a:endParaRPr>
          </a:p>
          <a:p>
            <a:r>
              <a:rPr lang="da-DK" sz="1200" dirty="0">
                <a:effectLst/>
                <a:latin typeface="Georgia" panose="02040502050405020303" pitchFamily="18" charset="0"/>
                <a:ea typeface="Calibri" panose="020F0502020204030204" pitchFamily="34" charset="0"/>
              </a:rPr>
              <a:t>vandløb og fjord. Dette arbejde skal ske i tæt samarbejde med Vandcenter Syd.</a:t>
            </a:r>
            <a:endParaRPr lang="da-DK" sz="1200" dirty="0">
              <a:effectLst/>
              <a:latin typeface="Calibri" panose="020F0502020204030204" pitchFamily="34" charset="0"/>
              <a:ea typeface="Calibri" panose="020F0502020204030204" pitchFamily="34" charset="0"/>
            </a:endParaRP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927E6-0597-482F-80C9-B766F78EF2B2}"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65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Noget der er vigtigt at fremhæve er, at når vi er ude i 25-års- og 50-års-oplande, så vil det altid være op til en konkret vurdering. Vi tager udgangspunkt i, at dette er for at beskytte fremtidens drikkevand – der hvor det giver mening.</a:t>
            </a:r>
          </a:p>
          <a:p>
            <a:endParaRPr lang="da-DK" dirty="0"/>
          </a:p>
          <a:p>
            <a:r>
              <a:rPr lang="da-DK" dirty="0"/>
              <a:t>Ting der kan forklares ud fra skemaet:</a:t>
            </a:r>
          </a:p>
          <a:p>
            <a:endParaRPr lang="da-DK" dirty="0"/>
          </a:p>
          <a:p>
            <a:pPr marL="181154" indent="-181154">
              <a:buFont typeface="Arial" panose="020B0604020202020204" pitchFamily="34" charset="0"/>
              <a:buChar char="•"/>
            </a:pPr>
            <a:r>
              <a:rPr lang="da-DK" dirty="0"/>
              <a:t>Forklar vigtigheden af dybe jordvarmeanlæg (afstandskrav angivet er jf. lovgivningen) – årsag er bl.a. frostsikringsmidler, nede i samme magasiner som vandindvinding foregår fra. </a:t>
            </a:r>
          </a:p>
          <a:p>
            <a:pPr marL="181154" indent="-181154">
              <a:buFont typeface="Arial" panose="020B0604020202020204" pitchFamily="34" charset="0"/>
              <a:buChar char="•"/>
            </a:pPr>
            <a:r>
              <a:rPr lang="da-DK" dirty="0"/>
              <a:t>Forklar hvorfor spildevandsslam og restprodukt fra biogas er problematisk. (PFAS)</a:t>
            </a:r>
          </a:p>
          <a:p>
            <a:pPr marL="181154" indent="-181154">
              <a:buFont typeface="Arial" panose="020B0604020202020204" pitchFamily="34" charset="0"/>
              <a:buChar char="•"/>
            </a:pPr>
            <a:r>
              <a:rPr lang="da-DK" dirty="0"/>
              <a:t>Forklar at grundvandsbeskyttelse i 50-års-opland kun er noget vi giver mulighed for (pesticid og nitrat restriktioner)</a:t>
            </a:r>
          </a:p>
          <a:p>
            <a:pPr marL="181154" indent="-181154">
              <a:buFont typeface="Arial" panose="020B0604020202020204" pitchFamily="34" charset="0"/>
              <a:buChar char="•"/>
            </a:pPr>
            <a:r>
              <a:rPr lang="da-DK" dirty="0"/>
              <a:t>Forklar at hvad reetablering af </a:t>
            </a:r>
            <a:r>
              <a:rPr lang="da-DK" dirty="0" err="1"/>
              <a:t>råstofsindvinding</a:t>
            </a:r>
            <a:r>
              <a:rPr lang="da-DK" dirty="0"/>
              <a:t> til naturformål betyder – at det IKKE betyder at hele 50-års-oplande skal etableres til naturformål </a:t>
            </a:r>
            <a:r>
              <a:rPr lang="da-DK" dirty="0">
                <a:sym typeface="Wingdings" panose="05000000000000000000" pitchFamily="2" charset="2"/>
              </a:rPr>
              <a:t></a:t>
            </a:r>
            <a:r>
              <a:rPr lang="da-DK" dirty="0"/>
              <a:t> </a:t>
            </a:r>
          </a:p>
          <a:p>
            <a:endParaRPr lang="da-DK" dirty="0"/>
          </a:p>
          <a:p>
            <a:r>
              <a:rPr lang="da-DK" dirty="0"/>
              <a:t>Det er væsentligt at sige, at de retningslinjer og handlinger der er gældende i dag, har mere end 6 år på bagen. Siden vi sidst lavede en indsatsplan for grundvandsbeskyttelse, har vi i sigende grad kunnet detektere fund af pesticider i det grundvand vi indvinder til drikkevand. I mere en 2 ud af 3 boringer finder vi pesticider. Det vidner om, at der er behov for en mere omfangsrig beskyttelse af vores grundvand.</a:t>
            </a:r>
          </a:p>
          <a:p>
            <a:endParaRPr lang="da-DK" dirty="0"/>
          </a:p>
          <a:p>
            <a:r>
              <a:rPr lang="da-DK" dirty="0"/>
              <a:t>Siden har vi også fået et øget fokus på PFAS-stoffer – hvilket også giver grund til at tænke i andre baner ift. hvad der skal spredes på marker i nærheden af boringer.</a:t>
            </a:r>
          </a:p>
          <a:p>
            <a:endParaRPr lang="da-DK" dirty="0"/>
          </a:p>
          <a:p>
            <a:r>
              <a:rPr lang="da-DK" dirty="0"/>
              <a:t>Derudover har vi en by, der vokser og udvikler sig. Det er rigtig positivt, men flere mennesker og flere virksomheder betyder, at der skal bruges mere vand.</a:t>
            </a:r>
          </a:p>
          <a:p>
            <a:endParaRPr lang="da-DK" dirty="0"/>
          </a:p>
          <a:p>
            <a:r>
              <a:rPr lang="da-DK" dirty="0"/>
              <a:t>Altså har vi behov for at kunne agere strategisk i forhold til det vand, vi skal drikke i fremtiden.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927E6-0597-482F-80C9-B766F78EF2B2}"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07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927E6-0597-482F-80C9-B766F78EF2B2}"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095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væsentligste, at lægge mærke til er, at vi giver vandselskaberne MULIGHED for, at beskytte der, hvor det giver strategisk værdi for dem.</a:t>
            </a:r>
          </a:p>
          <a:p>
            <a:endParaRPr lang="da-DK" dirty="0"/>
          </a:p>
          <a:p>
            <a:r>
              <a:rPr lang="da-DK" dirty="0"/>
              <a:t>BEMÆRK</a:t>
            </a:r>
          </a:p>
          <a:p>
            <a:r>
              <a:rPr lang="da-DK" dirty="0"/>
              <a:t>Odense Kommune (OG forsyningssekretariatet) skal godkende takster.</a:t>
            </a:r>
          </a:p>
          <a:p>
            <a:r>
              <a:rPr lang="da-DK" dirty="0"/>
              <a:t>Vandselskaberne kan altså ikke bare lade dem stige i en uendelighed.</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927E6-0597-482F-80C9-B766F78EF2B2}"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362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FE11A2-2A4A-4854-34EE-09E48B39F75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5B7F163-1575-D1CC-2353-9DE15D776F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BB1CAE78-2A3F-0DA8-D956-F7B2A5D699FA}"/>
              </a:ext>
            </a:extLst>
          </p:cNvPr>
          <p:cNvSpPr>
            <a:spLocks noGrp="1"/>
          </p:cNvSpPr>
          <p:nvPr>
            <p:ph type="dt" sz="half" idx="10"/>
          </p:nvPr>
        </p:nvSpPr>
        <p:spPr/>
        <p:txBody>
          <a:bodyPr/>
          <a:lstStyle/>
          <a:p>
            <a:fld id="{33BB3C89-DDF1-411C-8F5E-8D3490330BF2}" type="datetimeFigureOut">
              <a:rPr lang="da-DK" smtClean="0"/>
              <a:t>26-04-2023</a:t>
            </a:fld>
            <a:endParaRPr lang="da-DK"/>
          </a:p>
        </p:txBody>
      </p:sp>
      <p:sp>
        <p:nvSpPr>
          <p:cNvPr id="5" name="Pladsholder til sidefod 4">
            <a:extLst>
              <a:ext uri="{FF2B5EF4-FFF2-40B4-BE49-F238E27FC236}">
                <a16:creationId xmlns:a16="http://schemas.microsoft.com/office/drawing/2014/main" id="{77E48868-963D-2E92-7C8F-97AEE8D5740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B157EDD-112E-8539-74D5-7DB2193B924F}"/>
              </a:ext>
            </a:extLst>
          </p:cNvPr>
          <p:cNvSpPr>
            <a:spLocks noGrp="1"/>
          </p:cNvSpPr>
          <p:nvPr>
            <p:ph type="sldNum" sz="quarter" idx="12"/>
          </p:nvPr>
        </p:nvSpPr>
        <p:spPr/>
        <p:txBody>
          <a:bodyPr/>
          <a:lstStyle/>
          <a:p>
            <a:fld id="{1612DA20-7870-48F6-9624-134F1B8A0984}" type="slidenum">
              <a:rPr lang="da-DK" smtClean="0"/>
              <a:t>‹nr.›</a:t>
            </a:fld>
            <a:endParaRPr lang="da-DK"/>
          </a:p>
        </p:txBody>
      </p:sp>
    </p:spTree>
    <p:extLst>
      <p:ext uri="{BB962C8B-B14F-4D97-AF65-F5344CB8AC3E}">
        <p14:creationId xmlns:p14="http://schemas.microsoft.com/office/powerpoint/2010/main" val="2580366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8DE60-39C0-1FEA-7371-188AD52FBCED}"/>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489C090E-812A-7469-068D-A3A13A311186}"/>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03E09DA-79B6-34C6-D693-BF9CEA084B39}"/>
              </a:ext>
            </a:extLst>
          </p:cNvPr>
          <p:cNvSpPr>
            <a:spLocks noGrp="1"/>
          </p:cNvSpPr>
          <p:nvPr>
            <p:ph type="dt" sz="half" idx="10"/>
          </p:nvPr>
        </p:nvSpPr>
        <p:spPr/>
        <p:txBody>
          <a:bodyPr/>
          <a:lstStyle/>
          <a:p>
            <a:fld id="{33BB3C89-DDF1-411C-8F5E-8D3490330BF2}" type="datetimeFigureOut">
              <a:rPr lang="da-DK" smtClean="0"/>
              <a:t>26-04-2023</a:t>
            </a:fld>
            <a:endParaRPr lang="da-DK"/>
          </a:p>
        </p:txBody>
      </p:sp>
      <p:sp>
        <p:nvSpPr>
          <p:cNvPr id="5" name="Pladsholder til sidefod 4">
            <a:extLst>
              <a:ext uri="{FF2B5EF4-FFF2-40B4-BE49-F238E27FC236}">
                <a16:creationId xmlns:a16="http://schemas.microsoft.com/office/drawing/2014/main" id="{A92EF81E-BBA5-33BB-FD10-365B87CC29D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8A86AE6-BBED-CE4E-08F1-F088E832145A}"/>
              </a:ext>
            </a:extLst>
          </p:cNvPr>
          <p:cNvSpPr>
            <a:spLocks noGrp="1"/>
          </p:cNvSpPr>
          <p:nvPr>
            <p:ph type="sldNum" sz="quarter" idx="12"/>
          </p:nvPr>
        </p:nvSpPr>
        <p:spPr/>
        <p:txBody>
          <a:bodyPr/>
          <a:lstStyle/>
          <a:p>
            <a:fld id="{1612DA20-7870-48F6-9624-134F1B8A0984}" type="slidenum">
              <a:rPr lang="da-DK" smtClean="0"/>
              <a:t>‹nr.›</a:t>
            </a:fld>
            <a:endParaRPr lang="da-DK"/>
          </a:p>
        </p:txBody>
      </p:sp>
    </p:spTree>
    <p:extLst>
      <p:ext uri="{BB962C8B-B14F-4D97-AF65-F5344CB8AC3E}">
        <p14:creationId xmlns:p14="http://schemas.microsoft.com/office/powerpoint/2010/main" val="1288495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FFD2DE5E-DE55-FAF8-8E17-B8A24CC8F53A}"/>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0B949996-F2B5-C5B2-38E9-836D2CCECAC4}"/>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53E4937-8396-1427-D644-A7E80992F6EF}"/>
              </a:ext>
            </a:extLst>
          </p:cNvPr>
          <p:cNvSpPr>
            <a:spLocks noGrp="1"/>
          </p:cNvSpPr>
          <p:nvPr>
            <p:ph type="dt" sz="half" idx="10"/>
          </p:nvPr>
        </p:nvSpPr>
        <p:spPr/>
        <p:txBody>
          <a:bodyPr/>
          <a:lstStyle/>
          <a:p>
            <a:fld id="{33BB3C89-DDF1-411C-8F5E-8D3490330BF2}" type="datetimeFigureOut">
              <a:rPr lang="da-DK" smtClean="0"/>
              <a:t>26-04-2023</a:t>
            </a:fld>
            <a:endParaRPr lang="da-DK"/>
          </a:p>
        </p:txBody>
      </p:sp>
      <p:sp>
        <p:nvSpPr>
          <p:cNvPr id="5" name="Pladsholder til sidefod 4">
            <a:extLst>
              <a:ext uri="{FF2B5EF4-FFF2-40B4-BE49-F238E27FC236}">
                <a16:creationId xmlns:a16="http://schemas.microsoft.com/office/drawing/2014/main" id="{40856517-59E2-7107-0FF7-ECBB9E33A1F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876A006-D966-4C38-EB71-AA3848A15248}"/>
              </a:ext>
            </a:extLst>
          </p:cNvPr>
          <p:cNvSpPr>
            <a:spLocks noGrp="1"/>
          </p:cNvSpPr>
          <p:nvPr>
            <p:ph type="sldNum" sz="quarter" idx="12"/>
          </p:nvPr>
        </p:nvSpPr>
        <p:spPr/>
        <p:txBody>
          <a:bodyPr/>
          <a:lstStyle/>
          <a:p>
            <a:fld id="{1612DA20-7870-48F6-9624-134F1B8A0984}" type="slidenum">
              <a:rPr lang="da-DK" smtClean="0"/>
              <a:t>‹nr.›</a:t>
            </a:fld>
            <a:endParaRPr lang="da-DK"/>
          </a:p>
        </p:txBody>
      </p:sp>
    </p:spTree>
    <p:extLst>
      <p:ext uri="{BB962C8B-B14F-4D97-AF65-F5344CB8AC3E}">
        <p14:creationId xmlns:p14="http://schemas.microsoft.com/office/powerpoint/2010/main" val="3137733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24158-8075-CBF2-89EA-C1C4EE6C344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27326C9-6423-AAD1-0529-81A4414D2030}"/>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CFDFD72-80E8-D8EE-55E9-B06CEC082497}"/>
              </a:ext>
            </a:extLst>
          </p:cNvPr>
          <p:cNvSpPr>
            <a:spLocks noGrp="1"/>
          </p:cNvSpPr>
          <p:nvPr>
            <p:ph type="dt" sz="half" idx="10"/>
          </p:nvPr>
        </p:nvSpPr>
        <p:spPr/>
        <p:txBody>
          <a:bodyPr/>
          <a:lstStyle/>
          <a:p>
            <a:fld id="{33BB3C89-DDF1-411C-8F5E-8D3490330BF2}" type="datetimeFigureOut">
              <a:rPr lang="da-DK" smtClean="0"/>
              <a:t>26-04-2023</a:t>
            </a:fld>
            <a:endParaRPr lang="da-DK"/>
          </a:p>
        </p:txBody>
      </p:sp>
      <p:sp>
        <p:nvSpPr>
          <p:cNvPr id="5" name="Pladsholder til sidefod 4">
            <a:extLst>
              <a:ext uri="{FF2B5EF4-FFF2-40B4-BE49-F238E27FC236}">
                <a16:creationId xmlns:a16="http://schemas.microsoft.com/office/drawing/2014/main" id="{1CF4A534-94AF-917E-E1F5-0792B5936C0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953A81D-192F-404D-43FD-E894B8575069}"/>
              </a:ext>
            </a:extLst>
          </p:cNvPr>
          <p:cNvSpPr>
            <a:spLocks noGrp="1"/>
          </p:cNvSpPr>
          <p:nvPr>
            <p:ph type="sldNum" sz="quarter" idx="12"/>
          </p:nvPr>
        </p:nvSpPr>
        <p:spPr/>
        <p:txBody>
          <a:bodyPr/>
          <a:lstStyle/>
          <a:p>
            <a:fld id="{1612DA20-7870-48F6-9624-134F1B8A0984}" type="slidenum">
              <a:rPr lang="da-DK" smtClean="0"/>
              <a:t>‹nr.›</a:t>
            </a:fld>
            <a:endParaRPr lang="da-DK"/>
          </a:p>
        </p:txBody>
      </p:sp>
    </p:spTree>
    <p:extLst>
      <p:ext uri="{BB962C8B-B14F-4D97-AF65-F5344CB8AC3E}">
        <p14:creationId xmlns:p14="http://schemas.microsoft.com/office/powerpoint/2010/main" val="1375114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B6B7F3-5890-9AFA-4180-6BBD489961E2}"/>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C4D1227-64EE-B10E-B5AD-304A8F8B09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F900A1FA-A471-EF74-81A4-052F3A543D25}"/>
              </a:ext>
            </a:extLst>
          </p:cNvPr>
          <p:cNvSpPr>
            <a:spLocks noGrp="1"/>
          </p:cNvSpPr>
          <p:nvPr>
            <p:ph type="dt" sz="half" idx="10"/>
          </p:nvPr>
        </p:nvSpPr>
        <p:spPr/>
        <p:txBody>
          <a:bodyPr/>
          <a:lstStyle/>
          <a:p>
            <a:fld id="{33BB3C89-DDF1-411C-8F5E-8D3490330BF2}" type="datetimeFigureOut">
              <a:rPr lang="da-DK" smtClean="0"/>
              <a:t>26-04-2023</a:t>
            </a:fld>
            <a:endParaRPr lang="da-DK"/>
          </a:p>
        </p:txBody>
      </p:sp>
      <p:sp>
        <p:nvSpPr>
          <p:cNvPr id="5" name="Pladsholder til sidefod 4">
            <a:extLst>
              <a:ext uri="{FF2B5EF4-FFF2-40B4-BE49-F238E27FC236}">
                <a16:creationId xmlns:a16="http://schemas.microsoft.com/office/drawing/2014/main" id="{35BD65B4-2683-05B6-8E71-01332A61447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1D3E378-9644-86AC-945F-584ADE7DB780}"/>
              </a:ext>
            </a:extLst>
          </p:cNvPr>
          <p:cNvSpPr>
            <a:spLocks noGrp="1"/>
          </p:cNvSpPr>
          <p:nvPr>
            <p:ph type="sldNum" sz="quarter" idx="12"/>
          </p:nvPr>
        </p:nvSpPr>
        <p:spPr/>
        <p:txBody>
          <a:bodyPr/>
          <a:lstStyle/>
          <a:p>
            <a:fld id="{1612DA20-7870-48F6-9624-134F1B8A0984}" type="slidenum">
              <a:rPr lang="da-DK" smtClean="0"/>
              <a:t>‹nr.›</a:t>
            </a:fld>
            <a:endParaRPr lang="da-DK"/>
          </a:p>
        </p:txBody>
      </p:sp>
    </p:spTree>
    <p:extLst>
      <p:ext uri="{BB962C8B-B14F-4D97-AF65-F5344CB8AC3E}">
        <p14:creationId xmlns:p14="http://schemas.microsoft.com/office/powerpoint/2010/main" val="88442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901D1-CE72-7FC9-9636-0FDDF3B76EA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8D1D115-E50E-B007-72E7-64B23A309EBC}"/>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097303A2-BA1A-9FB4-E4DB-4752A0DE9979}"/>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2F7DCD7-EC3B-5317-5A88-A6293E7225BC}"/>
              </a:ext>
            </a:extLst>
          </p:cNvPr>
          <p:cNvSpPr>
            <a:spLocks noGrp="1"/>
          </p:cNvSpPr>
          <p:nvPr>
            <p:ph type="dt" sz="half" idx="10"/>
          </p:nvPr>
        </p:nvSpPr>
        <p:spPr/>
        <p:txBody>
          <a:bodyPr/>
          <a:lstStyle/>
          <a:p>
            <a:fld id="{33BB3C89-DDF1-411C-8F5E-8D3490330BF2}" type="datetimeFigureOut">
              <a:rPr lang="da-DK" smtClean="0"/>
              <a:t>26-04-2023</a:t>
            </a:fld>
            <a:endParaRPr lang="da-DK"/>
          </a:p>
        </p:txBody>
      </p:sp>
      <p:sp>
        <p:nvSpPr>
          <p:cNvPr id="6" name="Pladsholder til sidefod 5">
            <a:extLst>
              <a:ext uri="{FF2B5EF4-FFF2-40B4-BE49-F238E27FC236}">
                <a16:creationId xmlns:a16="http://schemas.microsoft.com/office/drawing/2014/main" id="{5D16E6BD-6310-B507-BCE6-755023FA5CA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7B445D7-A620-FA5A-39B4-ACFF3A5A3455}"/>
              </a:ext>
            </a:extLst>
          </p:cNvPr>
          <p:cNvSpPr>
            <a:spLocks noGrp="1"/>
          </p:cNvSpPr>
          <p:nvPr>
            <p:ph type="sldNum" sz="quarter" idx="12"/>
          </p:nvPr>
        </p:nvSpPr>
        <p:spPr/>
        <p:txBody>
          <a:bodyPr/>
          <a:lstStyle/>
          <a:p>
            <a:fld id="{1612DA20-7870-48F6-9624-134F1B8A0984}" type="slidenum">
              <a:rPr lang="da-DK" smtClean="0"/>
              <a:t>‹nr.›</a:t>
            </a:fld>
            <a:endParaRPr lang="da-DK"/>
          </a:p>
        </p:txBody>
      </p:sp>
    </p:spTree>
    <p:extLst>
      <p:ext uri="{BB962C8B-B14F-4D97-AF65-F5344CB8AC3E}">
        <p14:creationId xmlns:p14="http://schemas.microsoft.com/office/powerpoint/2010/main" val="3691115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AFA438-7C0B-E312-3B98-9C82B4288C4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00AE96B-4370-1B76-D53A-5F545DE5C0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54E30C7-DEC9-D717-12FF-B409658DF98C}"/>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06CE6A75-4CA5-621B-92E6-DC418D132A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FDA63FB2-CE02-1E2B-3224-89E601A3970D}"/>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A749CD85-8B73-C087-7B15-AFBB22714F24}"/>
              </a:ext>
            </a:extLst>
          </p:cNvPr>
          <p:cNvSpPr>
            <a:spLocks noGrp="1"/>
          </p:cNvSpPr>
          <p:nvPr>
            <p:ph type="dt" sz="half" idx="10"/>
          </p:nvPr>
        </p:nvSpPr>
        <p:spPr/>
        <p:txBody>
          <a:bodyPr/>
          <a:lstStyle/>
          <a:p>
            <a:fld id="{33BB3C89-DDF1-411C-8F5E-8D3490330BF2}" type="datetimeFigureOut">
              <a:rPr lang="da-DK" smtClean="0"/>
              <a:t>26-04-2023</a:t>
            </a:fld>
            <a:endParaRPr lang="da-DK"/>
          </a:p>
        </p:txBody>
      </p:sp>
      <p:sp>
        <p:nvSpPr>
          <p:cNvPr id="8" name="Pladsholder til sidefod 7">
            <a:extLst>
              <a:ext uri="{FF2B5EF4-FFF2-40B4-BE49-F238E27FC236}">
                <a16:creationId xmlns:a16="http://schemas.microsoft.com/office/drawing/2014/main" id="{9F0C8849-1560-BE91-30D9-3FF8DAF7937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C8D0C0F2-F469-572B-A66E-FA88EC9F57E3}"/>
              </a:ext>
            </a:extLst>
          </p:cNvPr>
          <p:cNvSpPr>
            <a:spLocks noGrp="1"/>
          </p:cNvSpPr>
          <p:nvPr>
            <p:ph type="sldNum" sz="quarter" idx="12"/>
          </p:nvPr>
        </p:nvSpPr>
        <p:spPr/>
        <p:txBody>
          <a:bodyPr/>
          <a:lstStyle/>
          <a:p>
            <a:fld id="{1612DA20-7870-48F6-9624-134F1B8A0984}" type="slidenum">
              <a:rPr lang="da-DK" smtClean="0"/>
              <a:t>‹nr.›</a:t>
            </a:fld>
            <a:endParaRPr lang="da-DK"/>
          </a:p>
        </p:txBody>
      </p:sp>
    </p:spTree>
    <p:extLst>
      <p:ext uri="{BB962C8B-B14F-4D97-AF65-F5344CB8AC3E}">
        <p14:creationId xmlns:p14="http://schemas.microsoft.com/office/powerpoint/2010/main" val="3459107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416195-9BC0-F17F-1C62-7B6B8A43DB73}"/>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ED54974-221A-AA7B-F036-5DB00AC14C57}"/>
              </a:ext>
            </a:extLst>
          </p:cNvPr>
          <p:cNvSpPr>
            <a:spLocks noGrp="1"/>
          </p:cNvSpPr>
          <p:nvPr>
            <p:ph type="dt" sz="half" idx="10"/>
          </p:nvPr>
        </p:nvSpPr>
        <p:spPr/>
        <p:txBody>
          <a:bodyPr/>
          <a:lstStyle/>
          <a:p>
            <a:fld id="{33BB3C89-DDF1-411C-8F5E-8D3490330BF2}" type="datetimeFigureOut">
              <a:rPr lang="da-DK" smtClean="0"/>
              <a:t>26-04-2023</a:t>
            </a:fld>
            <a:endParaRPr lang="da-DK"/>
          </a:p>
        </p:txBody>
      </p:sp>
      <p:sp>
        <p:nvSpPr>
          <p:cNvPr id="4" name="Pladsholder til sidefod 3">
            <a:extLst>
              <a:ext uri="{FF2B5EF4-FFF2-40B4-BE49-F238E27FC236}">
                <a16:creationId xmlns:a16="http://schemas.microsoft.com/office/drawing/2014/main" id="{DEADA70B-0CFF-6C96-46EA-DCFF2C3E821E}"/>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52422BB8-0D21-D964-03F9-41013A4FEAF8}"/>
              </a:ext>
            </a:extLst>
          </p:cNvPr>
          <p:cNvSpPr>
            <a:spLocks noGrp="1"/>
          </p:cNvSpPr>
          <p:nvPr>
            <p:ph type="sldNum" sz="quarter" idx="12"/>
          </p:nvPr>
        </p:nvSpPr>
        <p:spPr/>
        <p:txBody>
          <a:bodyPr/>
          <a:lstStyle/>
          <a:p>
            <a:fld id="{1612DA20-7870-48F6-9624-134F1B8A0984}" type="slidenum">
              <a:rPr lang="da-DK" smtClean="0"/>
              <a:t>‹nr.›</a:t>
            </a:fld>
            <a:endParaRPr lang="da-DK"/>
          </a:p>
        </p:txBody>
      </p:sp>
    </p:spTree>
    <p:extLst>
      <p:ext uri="{BB962C8B-B14F-4D97-AF65-F5344CB8AC3E}">
        <p14:creationId xmlns:p14="http://schemas.microsoft.com/office/powerpoint/2010/main" val="2296395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327FB9F-66F3-B2AE-AC00-F65075DB006A}"/>
              </a:ext>
            </a:extLst>
          </p:cNvPr>
          <p:cNvSpPr>
            <a:spLocks noGrp="1"/>
          </p:cNvSpPr>
          <p:nvPr>
            <p:ph type="dt" sz="half" idx="10"/>
          </p:nvPr>
        </p:nvSpPr>
        <p:spPr/>
        <p:txBody>
          <a:bodyPr/>
          <a:lstStyle/>
          <a:p>
            <a:fld id="{33BB3C89-DDF1-411C-8F5E-8D3490330BF2}" type="datetimeFigureOut">
              <a:rPr lang="da-DK" smtClean="0"/>
              <a:t>26-04-2023</a:t>
            </a:fld>
            <a:endParaRPr lang="da-DK"/>
          </a:p>
        </p:txBody>
      </p:sp>
      <p:sp>
        <p:nvSpPr>
          <p:cNvPr id="3" name="Pladsholder til sidefod 2">
            <a:extLst>
              <a:ext uri="{FF2B5EF4-FFF2-40B4-BE49-F238E27FC236}">
                <a16:creationId xmlns:a16="http://schemas.microsoft.com/office/drawing/2014/main" id="{8CA4E2F3-FB05-4738-1A1B-E24A6541D46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7D9FC98C-A34E-1B5A-9939-C637D96B778C}"/>
              </a:ext>
            </a:extLst>
          </p:cNvPr>
          <p:cNvSpPr>
            <a:spLocks noGrp="1"/>
          </p:cNvSpPr>
          <p:nvPr>
            <p:ph type="sldNum" sz="quarter" idx="12"/>
          </p:nvPr>
        </p:nvSpPr>
        <p:spPr/>
        <p:txBody>
          <a:bodyPr/>
          <a:lstStyle/>
          <a:p>
            <a:fld id="{1612DA20-7870-48F6-9624-134F1B8A0984}" type="slidenum">
              <a:rPr lang="da-DK" smtClean="0"/>
              <a:t>‹nr.›</a:t>
            </a:fld>
            <a:endParaRPr lang="da-DK"/>
          </a:p>
        </p:txBody>
      </p:sp>
    </p:spTree>
    <p:extLst>
      <p:ext uri="{BB962C8B-B14F-4D97-AF65-F5344CB8AC3E}">
        <p14:creationId xmlns:p14="http://schemas.microsoft.com/office/powerpoint/2010/main" val="829521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2F2648-0E99-9D75-47B3-7D2C5E0A2C4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DE4FAC97-10D7-1AED-CA30-6C3E779F2F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4E19B235-61D6-AB95-6A6D-AFC0860ED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967C6C3-F4E5-3E12-0A7E-63A5CD4AE556}"/>
              </a:ext>
            </a:extLst>
          </p:cNvPr>
          <p:cNvSpPr>
            <a:spLocks noGrp="1"/>
          </p:cNvSpPr>
          <p:nvPr>
            <p:ph type="dt" sz="half" idx="10"/>
          </p:nvPr>
        </p:nvSpPr>
        <p:spPr/>
        <p:txBody>
          <a:bodyPr/>
          <a:lstStyle/>
          <a:p>
            <a:fld id="{33BB3C89-DDF1-411C-8F5E-8D3490330BF2}" type="datetimeFigureOut">
              <a:rPr lang="da-DK" smtClean="0"/>
              <a:t>26-04-2023</a:t>
            </a:fld>
            <a:endParaRPr lang="da-DK"/>
          </a:p>
        </p:txBody>
      </p:sp>
      <p:sp>
        <p:nvSpPr>
          <p:cNvPr id="6" name="Pladsholder til sidefod 5">
            <a:extLst>
              <a:ext uri="{FF2B5EF4-FFF2-40B4-BE49-F238E27FC236}">
                <a16:creationId xmlns:a16="http://schemas.microsoft.com/office/drawing/2014/main" id="{BE30C247-A929-C9BD-F344-2F023F62BD9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258F6C0-034E-2A70-0A72-C8362AD30802}"/>
              </a:ext>
            </a:extLst>
          </p:cNvPr>
          <p:cNvSpPr>
            <a:spLocks noGrp="1"/>
          </p:cNvSpPr>
          <p:nvPr>
            <p:ph type="sldNum" sz="quarter" idx="12"/>
          </p:nvPr>
        </p:nvSpPr>
        <p:spPr/>
        <p:txBody>
          <a:bodyPr/>
          <a:lstStyle/>
          <a:p>
            <a:fld id="{1612DA20-7870-48F6-9624-134F1B8A0984}" type="slidenum">
              <a:rPr lang="da-DK" smtClean="0"/>
              <a:t>‹nr.›</a:t>
            </a:fld>
            <a:endParaRPr lang="da-DK"/>
          </a:p>
        </p:txBody>
      </p:sp>
    </p:spTree>
    <p:extLst>
      <p:ext uri="{BB962C8B-B14F-4D97-AF65-F5344CB8AC3E}">
        <p14:creationId xmlns:p14="http://schemas.microsoft.com/office/powerpoint/2010/main" val="1254834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08963C-640C-5390-63CB-0D39B89BA5F8}"/>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5E37E3DB-484C-9221-05AA-DB51802D07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96AB8C06-374C-B2DC-9D3C-887C887141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0D13F58-F08B-155D-EDF5-3F98FA53681E}"/>
              </a:ext>
            </a:extLst>
          </p:cNvPr>
          <p:cNvSpPr>
            <a:spLocks noGrp="1"/>
          </p:cNvSpPr>
          <p:nvPr>
            <p:ph type="dt" sz="half" idx="10"/>
          </p:nvPr>
        </p:nvSpPr>
        <p:spPr/>
        <p:txBody>
          <a:bodyPr/>
          <a:lstStyle/>
          <a:p>
            <a:fld id="{33BB3C89-DDF1-411C-8F5E-8D3490330BF2}" type="datetimeFigureOut">
              <a:rPr lang="da-DK" smtClean="0"/>
              <a:t>26-04-2023</a:t>
            </a:fld>
            <a:endParaRPr lang="da-DK"/>
          </a:p>
        </p:txBody>
      </p:sp>
      <p:sp>
        <p:nvSpPr>
          <p:cNvPr id="6" name="Pladsholder til sidefod 5">
            <a:extLst>
              <a:ext uri="{FF2B5EF4-FFF2-40B4-BE49-F238E27FC236}">
                <a16:creationId xmlns:a16="http://schemas.microsoft.com/office/drawing/2014/main" id="{B261E7DA-B570-78D4-3DE5-D30E9007EC2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98E8289-78E2-E4C1-2E7F-452D1956A390}"/>
              </a:ext>
            </a:extLst>
          </p:cNvPr>
          <p:cNvSpPr>
            <a:spLocks noGrp="1"/>
          </p:cNvSpPr>
          <p:nvPr>
            <p:ph type="sldNum" sz="quarter" idx="12"/>
          </p:nvPr>
        </p:nvSpPr>
        <p:spPr/>
        <p:txBody>
          <a:bodyPr/>
          <a:lstStyle/>
          <a:p>
            <a:fld id="{1612DA20-7870-48F6-9624-134F1B8A0984}" type="slidenum">
              <a:rPr lang="da-DK" smtClean="0"/>
              <a:t>‹nr.›</a:t>
            </a:fld>
            <a:endParaRPr lang="da-DK"/>
          </a:p>
        </p:txBody>
      </p:sp>
    </p:spTree>
    <p:extLst>
      <p:ext uri="{BB962C8B-B14F-4D97-AF65-F5344CB8AC3E}">
        <p14:creationId xmlns:p14="http://schemas.microsoft.com/office/powerpoint/2010/main" val="3369279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30C396EC-B6BE-EB4F-2472-155489D04D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87871DB-2D6D-25C8-4B80-7F16964D67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BECEC08-D672-EABE-2C02-9CC03CAD5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B3C89-DDF1-411C-8F5E-8D3490330BF2}" type="datetimeFigureOut">
              <a:rPr lang="da-DK" smtClean="0"/>
              <a:t>26-04-2023</a:t>
            </a:fld>
            <a:endParaRPr lang="da-DK"/>
          </a:p>
        </p:txBody>
      </p:sp>
      <p:sp>
        <p:nvSpPr>
          <p:cNvPr id="5" name="Pladsholder til sidefod 4">
            <a:extLst>
              <a:ext uri="{FF2B5EF4-FFF2-40B4-BE49-F238E27FC236}">
                <a16:creationId xmlns:a16="http://schemas.microsoft.com/office/drawing/2014/main" id="{CE56F374-A585-F633-E965-1D4B43708E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CBAD6558-DABF-1DA3-6DA3-3E48BC0E71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2DA20-7870-48F6-9624-134F1B8A0984}" type="slidenum">
              <a:rPr lang="da-DK" smtClean="0"/>
              <a:t>‹nr.›</a:t>
            </a:fld>
            <a:endParaRPr lang="da-DK"/>
          </a:p>
        </p:txBody>
      </p:sp>
    </p:spTree>
    <p:extLst>
      <p:ext uri="{BB962C8B-B14F-4D97-AF65-F5344CB8AC3E}">
        <p14:creationId xmlns:p14="http://schemas.microsoft.com/office/powerpoint/2010/main" val="262042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7.png"/><Relationship Id="rId21" Type="http://schemas.openxmlformats.org/officeDocument/2006/relationships/image" Target="../media/image25.sv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svg"/><Relationship Id="rId20" Type="http://schemas.openxmlformats.org/officeDocument/2006/relationships/image" Target="../media/image24.svg"/><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19" Type="http://schemas.openxmlformats.org/officeDocument/2006/relationships/image" Target="../media/image23.pn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title="Luft bobler i Underwater">
            <a:hlinkClick r:id="" action="ppaction://media"/>
            <a:extLst>
              <a:ext uri="{FF2B5EF4-FFF2-40B4-BE49-F238E27FC236}">
                <a16:creationId xmlns:a16="http://schemas.microsoft.com/office/drawing/2014/main" id="{30364090-3E86-603B-B8B3-8E40D74FAC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E252ECBF-2316-D39A-B1AA-7E274CA540E4}"/>
              </a:ext>
            </a:extLst>
          </p:cNvPr>
          <p:cNvSpPr>
            <a:spLocks noGrp="1"/>
          </p:cNvSpPr>
          <p:nvPr>
            <p:ph type="ctrTitle"/>
          </p:nvPr>
        </p:nvSpPr>
        <p:spPr/>
        <p:txBody>
          <a:bodyPr>
            <a:normAutofit/>
          </a:bodyPr>
          <a:lstStyle/>
          <a:p>
            <a:r>
              <a:rPr lang="da-DK" sz="4400" dirty="0">
                <a:solidFill>
                  <a:schemeClr val="accent5">
                    <a:lumMod val="20000"/>
                    <a:lumOff val="80000"/>
                  </a:schemeClr>
                </a:solidFill>
                <a:latin typeface="Oswald" panose="00000500000000000000" pitchFamily="2" charset="0"/>
              </a:rPr>
              <a:t>INDSATSPLAN FOR GRUNDVANDSBESKYTTELSE</a:t>
            </a:r>
          </a:p>
        </p:txBody>
      </p:sp>
      <p:sp>
        <p:nvSpPr>
          <p:cNvPr id="3" name="Undertitel 2">
            <a:extLst>
              <a:ext uri="{FF2B5EF4-FFF2-40B4-BE49-F238E27FC236}">
                <a16:creationId xmlns:a16="http://schemas.microsoft.com/office/drawing/2014/main" id="{57509910-E7C9-F4D6-F500-16EADA11B300}"/>
              </a:ext>
            </a:extLst>
          </p:cNvPr>
          <p:cNvSpPr>
            <a:spLocks noGrp="1"/>
          </p:cNvSpPr>
          <p:nvPr>
            <p:ph type="subTitle" idx="1"/>
          </p:nvPr>
        </p:nvSpPr>
        <p:spPr/>
        <p:txBody>
          <a:bodyPr/>
          <a:lstStyle/>
          <a:p>
            <a:r>
              <a:rPr lang="da-DK" dirty="0">
                <a:solidFill>
                  <a:schemeClr val="accent5">
                    <a:lumMod val="20000"/>
                    <a:lumOff val="80000"/>
                  </a:schemeClr>
                </a:solidFill>
                <a:latin typeface="Oswald" panose="00000500000000000000" pitchFamily="2" charset="0"/>
              </a:rPr>
              <a:t>KVO // 26. april 2023</a:t>
            </a:r>
          </a:p>
        </p:txBody>
      </p:sp>
    </p:spTree>
    <p:extLst>
      <p:ext uri="{BB962C8B-B14F-4D97-AF65-F5344CB8AC3E}">
        <p14:creationId xmlns:p14="http://schemas.microsoft.com/office/powerpoint/2010/main" val="221243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hvirvelløs, bløddyr&#10;&#10;Automatisk genereret beskrivelse">
            <a:extLst>
              <a:ext uri="{FF2B5EF4-FFF2-40B4-BE49-F238E27FC236}">
                <a16:creationId xmlns:a16="http://schemas.microsoft.com/office/drawing/2014/main" id="{B9C25A7A-792F-1E1F-EE31-1F0F416C38C4}"/>
              </a:ext>
            </a:extLst>
          </p:cNvPr>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3049" y="-1413510"/>
            <a:ext cx="12192000" cy="9685020"/>
          </a:xfrm>
          <a:prstGeom prst="rect">
            <a:avLst/>
          </a:prstGeom>
        </p:spPr>
      </p:pic>
      <p:sp>
        <p:nvSpPr>
          <p:cNvPr id="2" name="Titel 1">
            <a:extLst>
              <a:ext uri="{FF2B5EF4-FFF2-40B4-BE49-F238E27FC236}">
                <a16:creationId xmlns:a16="http://schemas.microsoft.com/office/drawing/2014/main" id="{35EC9679-8470-C815-1882-DBA005C63B3E}"/>
              </a:ext>
            </a:extLst>
          </p:cNvPr>
          <p:cNvSpPr>
            <a:spLocks noGrp="1"/>
          </p:cNvSpPr>
          <p:nvPr>
            <p:ph type="title"/>
          </p:nvPr>
        </p:nvSpPr>
        <p:spPr>
          <a:xfrm>
            <a:off x="642254" y="274225"/>
            <a:ext cx="6986455" cy="1467878"/>
          </a:xfrm>
        </p:spPr>
        <p:txBody>
          <a:bodyPr anchor="b">
            <a:normAutofit/>
          </a:bodyPr>
          <a:lstStyle/>
          <a:p>
            <a:r>
              <a:rPr lang="da-DK" sz="4000" dirty="0">
                <a:latin typeface="Oswald" panose="00000500000000000000" pitchFamily="2" charset="0"/>
              </a:rPr>
              <a:t>HVAD BETYDER DET ØKONOMISK?</a:t>
            </a:r>
            <a:br>
              <a:rPr lang="da-DK" sz="4000" dirty="0">
                <a:latin typeface="Oswald" panose="00000500000000000000" pitchFamily="2" charset="0"/>
              </a:rPr>
            </a:br>
            <a:r>
              <a:rPr lang="da-DK" sz="4000" dirty="0">
                <a:latin typeface="Oswald" panose="00000500000000000000" pitchFamily="2" charset="0"/>
              </a:rPr>
              <a:t>- </a:t>
            </a:r>
            <a:r>
              <a:rPr lang="da-DK" sz="3600" dirty="0">
                <a:latin typeface="Oswald" panose="00000500000000000000" pitchFamily="2" charset="0"/>
              </a:rPr>
              <a:t>For vandtaksten/vandselskaber</a:t>
            </a:r>
            <a:endParaRPr lang="da-DK" sz="4000" dirty="0">
              <a:latin typeface="Oswald" panose="00000500000000000000" pitchFamily="2" charset="0"/>
            </a:endParaRPr>
          </a:p>
        </p:txBody>
      </p:sp>
      <p:sp>
        <p:nvSpPr>
          <p:cNvPr id="3" name="Pladsholder til indhold 2">
            <a:extLst>
              <a:ext uri="{FF2B5EF4-FFF2-40B4-BE49-F238E27FC236}">
                <a16:creationId xmlns:a16="http://schemas.microsoft.com/office/drawing/2014/main" id="{FCBAF30A-BD34-E1B7-251E-B08814CA947E}"/>
              </a:ext>
            </a:extLst>
          </p:cNvPr>
          <p:cNvSpPr>
            <a:spLocks noGrp="1"/>
          </p:cNvSpPr>
          <p:nvPr>
            <p:ph idx="1"/>
          </p:nvPr>
        </p:nvSpPr>
        <p:spPr>
          <a:xfrm>
            <a:off x="873768" y="2054427"/>
            <a:ext cx="7177701" cy="4529347"/>
          </a:xfrm>
        </p:spPr>
        <p:txBody>
          <a:bodyPr>
            <a:normAutofit/>
          </a:bodyPr>
          <a:lstStyle/>
          <a:p>
            <a:pPr>
              <a:spcBef>
                <a:spcPts val="2400"/>
              </a:spcBef>
            </a:pPr>
            <a:r>
              <a:rPr lang="da-DK" sz="2400" dirty="0">
                <a:latin typeface="Arial" panose="020B0604020202020204" pitchFamily="34" charset="0"/>
                <a:cs typeface="Arial" panose="020B0604020202020204" pitchFamily="34" charset="0"/>
              </a:rPr>
              <a:t>Vandselskaberne </a:t>
            </a:r>
            <a:r>
              <a:rPr lang="da-DK" sz="2400" b="1" dirty="0">
                <a:latin typeface="Arial" panose="020B0604020202020204" pitchFamily="34" charset="0"/>
                <a:cs typeface="Arial" panose="020B0604020202020204" pitchFamily="34" charset="0"/>
              </a:rPr>
              <a:t>får bedre mulighed</a:t>
            </a:r>
            <a:r>
              <a:rPr lang="da-DK" sz="2400" dirty="0">
                <a:latin typeface="Arial" panose="020B0604020202020204" pitchFamily="34" charset="0"/>
                <a:cs typeface="Arial" panose="020B0604020202020204" pitchFamily="34" charset="0"/>
              </a:rPr>
              <a:t> for, at beskytte de vigtigste boringer</a:t>
            </a:r>
          </a:p>
          <a:p>
            <a:pPr>
              <a:spcBef>
                <a:spcPts val="2400"/>
              </a:spcBef>
            </a:pPr>
            <a:r>
              <a:rPr lang="da-DK" sz="2400" dirty="0">
                <a:latin typeface="Arial" panose="020B0604020202020204" pitchFamily="34" charset="0"/>
                <a:cs typeface="Arial" panose="020B0604020202020204" pitchFamily="34" charset="0"/>
              </a:rPr>
              <a:t>Vandselskaberne </a:t>
            </a:r>
            <a:r>
              <a:rPr lang="da-DK" sz="2400" b="1" dirty="0">
                <a:latin typeface="Arial" panose="020B0604020202020204" pitchFamily="34" charset="0"/>
                <a:cs typeface="Arial" panose="020B0604020202020204" pitchFamily="34" charset="0"/>
              </a:rPr>
              <a:t>får bedre mulighed </a:t>
            </a:r>
            <a:r>
              <a:rPr lang="da-DK" sz="2400" dirty="0">
                <a:latin typeface="Arial" panose="020B0604020202020204" pitchFamily="34" charset="0"/>
                <a:cs typeface="Arial" panose="020B0604020202020204" pitchFamily="34" charset="0"/>
              </a:rPr>
              <a:t>for at prioritere områder til fremtidigt brug</a:t>
            </a:r>
          </a:p>
          <a:p>
            <a:pPr>
              <a:spcBef>
                <a:spcPts val="2400"/>
              </a:spcBef>
            </a:pPr>
            <a:r>
              <a:rPr lang="da-DK" sz="2400" dirty="0">
                <a:latin typeface="Arial" panose="020B0604020202020204" pitchFamily="34" charset="0"/>
                <a:cs typeface="Arial" panose="020B0604020202020204" pitchFamily="34" charset="0"/>
              </a:rPr>
              <a:t>Vandselskaberne </a:t>
            </a:r>
            <a:r>
              <a:rPr lang="da-DK" sz="2400" b="1" dirty="0">
                <a:latin typeface="Arial" panose="020B0604020202020204" pitchFamily="34" charset="0"/>
                <a:cs typeface="Arial" panose="020B0604020202020204" pitchFamily="34" charset="0"/>
              </a:rPr>
              <a:t>opfordres til øget </a:t>
            </a:r>
            <a:r>
              <a:rPr lang="da-DK" sz="2400" dirty="0">
                <a:latin typeface="Arial" panose="020B0604020202020204" pitchFamily="34" charset="0"/>
                <a:cs typeface="Arial" panose="020B0604020202020204" pitchFamily="34" charset="0"/>
              </a:rPr>
              <a:t>samarbejde også på tværs af kommunegrænsen </a:t>
            </a:r>
          </a:p>
        </p:txBody>
      </p:sp>
      <p:pic>
        <p:nvPicPr>
          <p:cNvPr id="22" name="Grafik 21" descr="Mønter kontur">
            <a:extLst>
              <a:ext uri="{FF2B5EF4-FFF2-40B4-BE49-F238E27FC236}">
                <a16:creationId xmlns:a16="http://schemas.microsoft.com/office/drawing/2014/main" id="{9C695620-8613-9A97-D461-0FE0BF6940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4734" y="2192863"/>
            <a:ext cx="2943497" cy="2943497"/>
          </a:xfrm>
          <a:prstGeom prst="rect">
            <a:avLst/>
          </a:prstGeom>
        </p:spPr>
      </p:pic>
    </p:spTree>
    <p:extLst>
      <p:ext uri="{BB962C8B-B14F-4D97-AF65-F5344CB8AC3E}">
        <p14:creationId xmlns:p14="http://schemas.microsoft.com/office/powerpoint/2010/main" val="138069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0256B57-C846-B32C-241B-FDB82FCDFAD0}"/>
              </a:ext>
            </a:extLst>
          </p:cNvPr>
          <p:cNvPicPr>
            <a:picLocks noChangeAspect="1"/>
          </p:cNvPicPr>
          <p:nvPr/>
        </p:nvPicPr>
        <p:blipFill rotWithShape="1">
          <a:blip r:embed="rId2">
            <a:alphaModFix amt="35000"/>
          </a:blip>
          <a:srcRect t="2530" b="13200"/>
          <a:stretch/>
        </p:blipFill>
        <p:spPr>
          <a:xfrm>
            <a:off x="20" y="10"/>
            <a:ext cx="12191980" cy="6857990"/>
          </a:xfrm>
          <a:prstGeom prst="rect">
            <a:avLst/>
          </a:prstGeom>
        </p:spPr>
      </p:pic>
      <p:sp>
        <p:nvSpPr>
          <p:cNvPr id="2" name="Titel 1">
            <a:extLst>
              <a:ext uri="{FF2B5EF4-FFF2-40B4-BE49-F238E27FC236}">
                <a16:creationId xmlns:a16="http://schemas.microsoft.com/office/drawing/2014/main" id="{B0F1B43C-167E-895E-2858-BCAD1C48D500}"/>
              </a:ext>
            </a:extLst>
          </p:cNvPr>
          <p:cNvSpPr>
            <a:spLocks noGrp="1"/>
          </p:cNvSpPr>
          <p:nvPr>
            <p:ph type="title"/>
          </p:nvPr>
        </p:nvSpPr>
        <p:spPr>
          <a:xfrm>
            <a:off x="838200" y="365125"/>
            <a:ext cx="10515600" cy="1325563"/>
          </a:xfrm>
        </p:spPr>
        <p:txBody>
          <a:bodyPr>
            <a:normAutofit/>
          </a:bodyPr>
          <a:lstStyle/>
          <a:p>
            <a:r>
              <a:rPr lang="da-DK">
                <a:solidFill>
                  <a:srgbClr val="FFFFFF"/>
                </a:solidFill>
                <a:latin typeface="Oswald" panose="00000500000000000000" pitchFamily="2" charset="0"/>
              </a:rPr>
              <a:t>HVAD SKER DER NU?</a:t>
            </a:r>
          </a:p>
        </p:txBody>
      </p:sp>
      <p:graphicFrame>
        <p:nvGraphicFramePr>
          <p:cNvPr id="7" name="Pladsholder til indhold 2">
            <a:extLst>
              <a:ext uri="{FF2B5EF4-FFF2-40B4-BE49-F238E27FC236}">
                <a16:creationId xmlns:a16="http://schemas.microsoft.com/office/drawing/2014/main" id="{6964C073-8063-04E2-99E2-7E2EB08F5D31}"/>
              </a:ext>
            </a:extLst>
          </p:cNvPr>
          <p:cNvGraphicFramePr>
            <a:graphicFrameLocks noGrp="1"/>
          </p:cNvGraphicFramePr>
          <p:nvPr>
            <p:ph idx="1"/>
            <p:extLst>
              <p:ext uri="{D42A27DB-BD31-4B8C-83A1-F6EECF244321}">
                <p14:modId xmlns:p14="http://schemas.microsoft.com/office/powerpoint/2010/main" val="5502316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973491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descr="Ræs officielt vinkende flag">
            <a:extLst>
              <a:ext uri="{FF2B5EF4-FFF2-40B4-BE49-F238E27FC236}">
                <a16:creationId xmlns:a16="http://schemas.microsoft.com/office/drawing/2014/main" id="{F1000C0A-C13B-4D68-440F-E7905B3A30B3}"/>
              </a:ext>
            </a:extLst>
          </p:cNvPr>
          <p:cNvPicPr>
            <a:picLocks noGrp="1" noChangeAspect="1"/>
          </p:cNvPicPr>
          <p:nvPr>
            <p:ph idx="1"/>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9531" t="5817" r="14098" b="28912"/>
          <a:stretch/>
        </p:blipFill>
        <p:spPr>
          <a:xfrm>
            <a:off x="-273132" y="-245619"/>
            <a:ext cx="12465132" cy="7103620"/>
          </a:xfrm>
        </p:spPr>
      </p:pic>
      <p:sp>
        <p:nvSpPr>
          <p:cNvPr id="2" name="Titel 1">
            <a:extLst>
              <a:ext uri="{FF2B5EF4-FFF2-40B4-BE49-F238E27FC236}">
                <a16:creationId xmlns:a16="http://schemas.microsoft.com/office/drawing/2014/main" id="{C1AA5BC3-9442-F1E7-A2CD-A7E21C7661EE}"/>
              </a:ext>
            </a:extLst>
          </p:cNvPr>
          <p:cNvSpPr>
            <a:spLocks noGrp="1"/>
          </p:cNvSpPr>
          <p:nvPr>
            <p:ph type="title"/>
          </p:nvPr>
        </p:nvSpPr>
        <p:spPr>
          <a:xfrm>
            <a:off x="838200" y="2490808"/>
            <a:ext cx="10515600" cy="1325563"/>
          </a:xfrm>
        </p:spPr>
        <p:txBody>
          <a:bodyPr>
            <a:normAutofit/>
          </a:bodyPr>
          <a:lstStyle/>
          <a:p>
            <a:r>
              <a:rPr lang="da-DK" sz="5400" dirty="0">
                <a:solidFill>
                  <a:srgbClr val="002060"/>
                </a:solidFill>
                <a:latin typeface="Oswald" panose="00000500000000000000" pitchFamily="2" charset="0"/>
              </a:rPr>
              <a:t>TAK FOR I DAG</a:t>
            </a:r>
          </a:p>
        </p:txBody>
      </p:sp>
    </p:spTree>
    <p:extLst>
      <p:ext uri="{BB962C8B-B14F-4D97-AF65-F5344CB8AC3E}">
        <p14:creationId xmlns:p14="http://schemas.microsoft.com/office/powerpoint/2010/main" val="1332737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Billede 6" descr="Nærbillede af sand i timeglas">
            <a:extLst>
              <a:ext uri="{FF2B5EF4-FFF2-40B4-BE49-F238E27FC236}">
                <a16:creationId xmlns:a16="http://schemas.microsoft.com/office/drawing/2014/main" id="{9EC38B5A-A946-36F1-BE72-24A9685FCF40}"/>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24213" r="1" b="1"/>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06C7B4C9-4526-1B6E-C09A-3C59817A71ED}"/>
              </a:ext>
            </a:extLst>
          </p:cNvPr>
          <p:cNvSpPr>
            <a:spLocks noGrp="1"/>
          </p:cNvSpPr>
          <p:nvPr>
            <p:ph type="title"/>
          </p:nvPr>
        </p:nvSpPr>
        <p:spPr>
          <a:xfrm>
            <a:off x="838200" y="365125"/>
            <a:ext cx="3822189" cy="1899912"/>
          </a:xfrm>
        </p:spPr>
        <p:txBody>
          <a:bodyPr>
            <a:normAutofit/>
          </a:bodyPr>
          <a:lstStyle/>
          <a:p>
            <a:r>
              <a:rPr lang="da-DK" sz="4000" dirty="0">
                <a:solidFill>
                  <a:srgbClr val="002060"/>
                </a:solidFill>
                <a:latin typeface="Oswald" panose="00000500000000000000" pitchFamily="2" charset="0"/>
              </a:rPr>
              <a:t>HVAD VIL JEG FORTÆLLE I DAG?</a:t>
            </a:r>
          </a:p>
        </p:txBody>
      </p:sp>
      <p:sp>
        <p:nvSpPr>
          <p:cNvPr id="3" name="Pladsholder til indhold 2">
            <a:extLst>
              <a:ext uri="{FF2B5EF4-FFF2-40B4-BE49-F238E27FC236}">
                <a16:creationId xmlns:a16="http://schemas.microsoft.com/office/drawing/2014/main" id="{E73C22B1-1137-AE23-4B4D-AF51AFB9A164}"/>
              </a:ext>
            </a:extLst>
          </p:cNvPr>
          <p:cNvSpPr>
            <a:spLocks noGrp="1"/>
          </p:cNvSpPr>
          <p:nvPr>
            <p:ph idx="1"/>
          </p:nvPr>
        </p:nvSpPr>
        <p:spPr>
          <a:xfrm>
            <a:off x="838199" y="2885703"/>
            <a:ext cx="7094517" cy="3291259"/>
          </a:xfrm>
        </p:spPr>
        <p:txBody>
          <a:bodyPr>
            <a:normAutofit/>
          </a:bodyPr>
          <a:lstStyle/>
          <a:p>
            <a:r>
              <a:rPr lang="da-DK" sz="2000" dirty="0">
                <a:latin typeface="Arial" panose="020B0604020202020204" pitchFamily="34" charset="0"/>
                <a:cs typeface="Arial" panose="020B0604020202020204" pitchFamily="34" charset="0"/>
              </a:rPr>
              <a:t>Siden sidst</a:t>
            </a:r>
          </a:p>
          <a:p>
            <a:r>
              <a:rPr lang="da-DK" sz="2000" dirty="0">
                <a:latin typeface="Arial" panose="020B0604020202020204" pitchFamily="34" charset="0"/>
                <a:cs typeface="Arial" panose="020B0604020202020204" pitchFamily="34" charset="0"/>
              </a:rPr>
              <a:t>Hvad er vi kommet frem til?</a:t>
            </a:r>
          </a:p>
          <a:p>
            <a:r>
              <a:rPr lang="da-DK" sz="2000" dirty="0">
                <a:latin typeface="Arial" panose="020B0604020202020204" pitchFamily="34" charset="0"/>
                <a:cs typeface="Arial" panose="020B0604020202020204" pitchFamily="34" charset="0"/>
              </a:rPr>
              <a:t>Niveau for grundvandsbeskyttelse</a:t>
            </a:r>
          </a:p>
          <a:p>
            <a:r>
              <a:rPr lang="da-DK" sz="2000" dirty="0">
                <a:latin typeface="Arial" panose="020B0604020202020204" pitchFamily="34" charset="0"/>
                <a:cs typeface="Arial" panose="020B0604020202020204" pitchFamily="34" charset="0"/>
              </a:rPr>
              <a:t>Hvad sker der nu?</a:t>
            </a:r>
          </a:p>
        </p:txBody>
      </p:sp>
    </p:spTree>
    <p:extLst>
      <p:ext uri="{BB962C8B-B14F-4D97-AF65-F5344CB8AC3E}">
        <p14:creationId xmlns:p14="http://schemas.microsoft.com/office/powerpoint/2010/main" val="316389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Et billede, der indeholder sløring&#10;&#10;Automatisk genereret beskrivelse">
            <a:extLst>
              <a:ext uri="{FF2B5EF4-FFF2-40B4-BE49-F238E27FC236}">
                <a16:creationId xmlns:a16="http://schemas.microsoft.com/office/drawing/2014/main" id="{06812F5B-F444-6398-E18B-C8D641BBDD32}"/>
              </a:ext>
            </a:extLst>
          </p:cNvPr>
          <p:cNvPicPr>
            <a:picLocks noChangeAspect="1"/>
          </p:cNvPicPr>
          <p:nvPr/>
        </p:nvPicPr>
        <p:blipFill rotWithShape="1">
          <a:blip r:embed="rId2">
            <a:alphaModFix amt="35000"/>
          </a:blip>
          <a:srcRect t="2530" b="13200"/>
          <a:stretch/>
        </p:blipFill>
        <p:spPr>
          <a:xfrm>
            <a:off x="20" y="10"/>
            <a:ext cx="12191980" cy="6857990"/>
          </a:xfrm>
          <a:prstGeom prst="rect">
            <a:avLst/>
          </a:prstGeom>
        </p:spPr>
      </p:pic>
      <p:sp>
        <p:nvSpPr>
          <p:cNvPr id="2" name="Titel 1">
            <a:extLst>
              <a:ext uri="{FF2B5EF4-FFF2-40B4-BE49-F238E27FC236}">
                <a16:creationId xmlns:a16="http://schemas.microsoft.com/office/drawing/2014/main" id="{5E9026B9-221B-1BE0-722C-14A3802DA51B}"/>
              </a:ext>
            </a:extLst>
          </p:cNvPr>
          <p:cNvSpPr>
            <a:spLocks noGrp="1"/>
          </p:cNvSpPr>
          <p:nvPr>
            <p:ph type="title"/>
          </p:nvPr>
        </p:nvSpPr>
        <p:spPr>
          <a:xfrm>
            <a:off x="838200" y="365125"/>
            <a:ext cx="10515600" cy="1325563"/>
          </a:xfrm>
        </p:spPr>
        <p:txBody>
          <a:bodyPr>
            <a:normAutofit/>
          </a:bodyPr>
          <a:lstStyle/>
          <a:p>
            <a:r>
              <a:rPr lang="da-DK" dirty="0">
                <a:solidFill>
                  <a:srgbClr val="FFFFFF"/>
                </a:solidFill>
                <a:latin typeface="Oswald" panose="00000500000000000000" pitchFamily="2" charset="0"/>
              </a:rPr>
              <a:t>HVAD ER DER SKET SIDEN SIDST?</a:t>
            </a:r>
          </a:p>
        </p:txBody>
      </p:sp>
      <p:graphicFrame>
        <p:nvGraphicFramePr>
          <p:cNvPr id="5" name="Pladsholder til indhold 2">
            <a:extLst>
              <a:ext uri="{FF2B5EF4-FFF2-40B4-BE49-F238E27FC236}">
                <a16:creationId xmlns:a16="http://schemas.microsoft.com/office/drawing/2014/main" id="{F48821BA-75EF-85B9-E95F-36878ADAE74B}"/>
              </a:ext>
            </a:extLst>
          </p:cNvPr>
          <p:cNvGraphicFramePr>
            <a:graphicFrameLocks noGrp="1"/>
          </p:cNvGraphicFramePr>
          <p:nvPr>
            <p:ph idx="1"/>
            <p:extLst>
              <p:ext uri="{D42A27DB-BD31-4B8C-83A1-F6EECF244321}">
                <p14:modId xmlns:p14="http://schemas.microsoft.com/office/powerpoint/2010/main" val="283000478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535992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hvirvelløs, bløddyr&#10;&#10;Automatisk genereret beskrivelse">
            <a:extLst>
              <a:ext uri="{FF2B5EF4-FFF2-40B4-BE49-F238E27FC236}">
                <a16:creationId xmlns:a16="http://schemas.microsoft.com/office/drawing/2014/main" id="{4DA5EEE6-73DC-5FBF-A1B5-EA09A8C96E05}"/>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sharpenSoften amount="8000"/>
                    </a14:imgEffect>
                    <a14:imgEffect>
                      <a14:brightnessContrast contrast="2000"/>
                    </a14:imgEffect>
                  </a14:imgLayer>
                </a14:imgProps>
              </a:ext>
              <a:ext uri="{28A0092B-C50C-407E-A947-70E740481C1C}">
                <a14:useLocalDpi xmlns:a14="http://schemas.microsoft.com/office/drawing/2010/main" val="0"/>
              </a:ext>
            </a:extLst>
          </a:blip>
          <a:stretch>
            <a:fillRect/>
          </a:stretch>
        </p:blipFill>
        <p:spPr>
          <a:xfrm>
            <a:off x="-76200" y="-1552257"/>
            <a:ext cx="12268199" cy="9685020"/>
          </a:xfrm>
          <a:prstGeom prst="rect">
            <a:avLst/>
          </a:prstGeom>
          <a:noFill/>
          <a:effectLst>
            <a:glow>
              <a:schemeClr val="accent1">
                <a:alpha val="40000"/>
              </a:schemeClr>
            </a:glow>
          </a:effectLst>
        </p:spPr>
      </p:pic>
      <p:sp>
        <p:nvSpPr>
          <p:cNvPr id="2" name="Titel 1">
            <a:extLst>
              <a:ext uri="{FF2B5EF4-FFF2-40B4-BE49-F238E27FC236}">
                <a16:creationId xmlns:a16="http://schemas.microsoft.com/office/drawing/2014/main" id="{EC92CF94-C485-3810-EC31-F3CA6232C7AF}"/>
              </a:ext>
            </a:extLst>
          </p:cNvPr>
          <p:cNvSpPr>
            <a:spLocks noGrp="1"/>
          </p:cNvSpPr>
          <p:nvPr>
            <p:ph type="ctrTitle"/>
          </p:nvPr>
        </p:nvSpPr>
        <p:spPr>
          <a:xfrm>
            <a:off x="393204" y="339416"/>
            <a:ext cx="9144000" cy="1952521"/>
          </a:xfrm>
        </p:spPr>
        <p:txBody>
          <a:bodyPr>
            <a:normAutofit/>
          </a:bodyPr>
          <a:lstStyle/>
          <a:p>
            <a:pPr algn="l"/>
            <a:r>
              <a:rPr lang="da-DK" sz="4800" dirty="0">
                <a:latin typeface="Oswald" panose="00000500000000000000" pitchFamily="2" charset="0"/>
              </a:rPr>
              <a:t>HVAD ER DER SÅ KOMMET UD AF DET?</a:t>
            </a:r>
          </a:p>
        </p:txBody>
      </p:sp>
      <p:sp>
        <p:nvSpPr>
          <p:cNvPr id="3" name="Undertitel 2">
            <a:extLst>
              <a:ext uri="{FF2B5EF4-FFF2-40B4-BE49-F238E27FC236}">
                <a16:creationId xmlns:a16="http://schemas.microsoft.com/office/drawing/2014/main" id="{AC82830A-A91D-3961-E760-7DDA730BE9B7}"/>
              </a:ext>
            </a:extLst>
          </p:cNvPr>
          <p:cNvSpPr>
            <a:spLocks noGrp="1"/>
          </p:cNvSpPr>
          <p:nvPr>
            <p:ph type="subTitle" idx="1"/>
          </p:nvPr>
        </p:nvSpPr>
        <p:spPr>
          <a:xfrm>
            <a:off x="-76200" y="2725421"/>
            <a:ext cx="9144000" cy="1655762"/>
          </a:xfrm>
        </p:spPr>
        <p:txBody>
          <a:bodyPr/>
          <a:lstStyle/>
          <a:p>
            <a:r>
              <a:rPr lang="da-DK" dirty="0">
                <a:latin typeface="Oswald" panose="00000500000000000000" pitchFamily="2" charset="0"/>
              </a:rPr>
              <a:t>- DET POLITISKE AMBITIONSNIVEAU BESLUTTET DEN 15. NOVEMBER 2022</a:t>
            </a:r>
          </a:p>
        </p:txBody>
      </p:sp>
    </p:spTree>
    <p:extLst>
      <p:ext uri="{BB962C8B-B14F-4D97-AF65-F5344CB8AC3E}">
        <p14:creationId xmlns:p14="http://schemas.microsoft.com/office/powerpoint/2010/main" val="1392989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hvirvelløs, bløddyr&#10;&#10;Automatisk genereret beskrivelse">
            <a:extLst>
              <a:ext uri="{FF2B5EF4-FFF2-40B4-BE49-F238E27FC236}">
                <a16:creationId xmlns:a16="http://schemas.microsoft.com/office/drawing/2014/main" id="{F8DFBB14-3AD8-610C-3769-B04CC7972D71}"/>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sharpenSoften amount="8000"/>
                    </a14:imgEffect>
                    <a14:imgEffect>
                      <a14:brightnessContrast contrast="2000"/>
                    </a14:imgEffect>
                  </a14:imgLayer>
                </a14:imgProps>
              </a:ext>
              <a:ext uri="{28A0092B-C50C-407E-A947-70E740481C1C}">
                <a14:useLocalDpi xmlns:a14="http://schemas.microsoft.com/office/drawing/2010/main" val="0"/>
              </a:ext>
            </a:extLst>
          </a:blip>
          <a:stretch>
            <a:fillRect/>
          </a:stretch>
        </p:blipFill>
        <p:spPr>
          <a:xfrm>
            <a:off x="-1346200" y="1027906"/>
            <a:ext cx="14020799" cy="9685020"/>
          </a:xfrm>
          <a:prstGeom prst="rect">
            <a:avLst/>
          </a:prstGeom>
          <a:noFill/>
          <a:effectLst>
            <a:glow>
              <a:schemeClr val="accent1">
                <a:alpha val="40000"/>
              </a:schemeClr>
            </a:glow>
          </a:effectLst>
        </p:spPr>
      </p:pic>
      <p:sp>
        <p:nvSpPr>
          <p:cNvPr id="2" name="Titel 1">
            <a:extLst>
              <a:ext uri="{FF2B5EF4-FFF2-40B4-BE49-F238E27FC236}">
                <a16:creationId xmlns:a16="http://schemas.microsoft.com/office/drawing/2014/main" id="{4B603B7F-43FF-7052-4FDC-0D733BBBC2BB}"/>
              </a:ext>
            </a:extLst>
          </p:cNvPr>
          <p:cNvSpPr>
            <a:spLocks noGrp="1"/>
          </p:cNvSpPr>
          <p:nvPr>
            <p:ph type="title"/>
          </p:nvPr>
        </p:nvSpPr>
        <p:spPr/>
        <p:txBody>
          <a:bodyPr vert="horz" lIns="91440" tIns="45720" rIns="91440" bIns="45720" rtlCol="0" anchor="ctr">
            <a:normAutofit/>
          </a:bodyPr>
          <a:lstStyle/>
          <a:p>
            <a:r>
              <a:rPr lang="da-DK" sz="4000" dirty="0">
                <a:latin typeface="Oswald" panose="00000500000000000000" pitchFamily="2" charset="0"/>
              </a:rPr>
              <a:t>BAGGRUND FOR DEN POLITISKE BESLUTNING</a:t>
            </a:r>
          </a:p>
        </p:txBody>
      </p:sp>
      <p:sp>
        <p:nvSpPr>
          <p:cNvPr id="3" name="Pladsholder til indhold 2">
            <a:extLst>
              <a:ext uri="{FF2B5EF4-FFF2-40B4-BE49-F238E27FC236}">
                <a16:creationId xmlns:a16="http://schemas.microsoft.com/office/drawing/2014/main" id="{643F7713-FB1D-9E34-31C0-6DE2E58B46F1}"/>
              </a:ext>
            </a:extLst>
          </p:cNvPr>
          <p:cNvSpPr>
            <a:spLocks noGrp="1"/>
          </p:cNvSpPr>
          <p:nvPr>
            <p:ph idx="1"/>
          </p:nvPr>
        </p:nvSpPr>
        <p:spPr>
          <a:xfrm>
            <a:off x="838200" y="2330450"/>
            <a:ext cx="10515600" cy="4351338"/>
          </a:xfrm>
        </p:spPr>
        <p:txBody>
          <a:bodyPr/>
          <a:lstStyle/>
          <a:p>
            <a:r>
              <a:rPr lang="da-DK" dirty="0">
                <a:latin typeface="Arial" panose="020B0604020202020204" pitchFamily="34" charset="0"/>
                <a:cs typeface="Arial" panose="020B0604020202020204" pitchFamily="34" charset="0"/>
              </a:rPr>
              <a:t>Ny kortlægningen fra Staten</a:t>
            </a:r>
          </a:p>
          <a:p>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Nye trusler mod Odense Kommunes drikkevandsforsyning</a:t>
            </a:r>
          </a:p>
          <a:p>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Politisk ønske om at indsatsen forstærkes i 2023</a:t>
            </a:r>
          </a:p>
          <a:p>
            <a:endParaRPr lang="da-DK" dirty="0">
              <a:latin typeface="Arial" panose="020B0604020202020204" pitchFamily="34" charset="0"/>
              <a:cs typeface="Arial" panose="020B0604020202020204" pitchFamily="34" charset="0"/>
            </a:endParaRPr>
          </a:p>
          <a:p>
            <a:endParaRPr lang="da-DK" dirty="0">
              <a:latin typeface="Arial" panose="020B0604020202020204" pitchFamily="34" charset="0"/>
              <a:cs typeface="Arial" panose="020B0604020202020204" pitchFamily="34" charset="0"/>
            </a:endParaRPr>
          </a:p>
          <a:p>
            <a:endParaRPr lang="da-DK" dirty="0">
              <a:latin typeface="Arial" panose="020B0604020202020204" pitchFamily="34" charset="0"/>
              <a:cs typeface="Arial" panose="020B0604020202020204" pitchFamily="34" charset="0"/>
            </a:endParaRPr>
          </a:p>
          <a:p>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789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8877D7AF-8204-A8D7-2D3D-18E7F0CE9917}"/>
              </a:ext>
            </a:extLst>
          </p:cNvPr>
          <p:cNvSpPr>
            <a:spLocks noGrp="1"/>
          </p:cNvSpPr>
          <p:nvPr>
            <p:ph type="title"/>
          </p:nvPr>
        </p:nvSpPr>
        <p:spPr>
          <a:xfrm>
            <a:off x="838200" y="365125"/>
            <a:ext cx="10515600" cy="796925"/>
          </a:xfrm>
        </p:spPr>
        <p:txBody>
          <a:bodyPr>
            <a:normAutofit/>
          </a:bodyPr>
          <a:lstStyle/>
          <a:p>
            <a:r>
              <a:rPr lang="da-DK" sz="3300" dirty="0">
                <a:latin typeface="Oswald" panose="00000500000000000000" pitchFamily="2" charset="0"/>
              </a:rPr>
              <a:t>OMRÅDER FOR GRUNDVANDSBESKYTTELSE</a:t>
            </a:r>
          </a:p>
        </p:txBody>
      </p:sp>
      <p:sp>
        <p:nvSpPr>
          <p:cNvPr id="6" name="Rektangel 5">
            <a:extLst>
              <a:ext uri="{FF2B5EF4-FFF2-40B4-BE49-F238E27FC236}">
                <a16:creationId xmlns:a16="http://schemas.microsoft.com/office/drawing/2014/main" id="{AAB3EB00-4C82-F62C-2C74-D0320FF0B80A}"/>
              </a:ext>
            </a:extLst>
          </p:cNvPr>
          <p:cNvSpPr/>
          <p:nvPr/>
        </p:nvSpPr>
        <p:spPr>
          <a:xfrm>
            <a:off x="838200" y="3022737"/>
            <a:ext cx="3550511" cy="12011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A875901A-51F7-858F-2F9D-50D19F809138}"/>
              </a:ext>
            </a:extLst>
          </p:cNvPr>
          <p:cNvSpPr txBox="1"/>
          <p:nvPr/>
        </p:nvSpPr>
        <p:spPr>
          <a:xfrm>
            <a:off x="1090441" y="3300145"/>
            <a:ext cx="304602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Område med særlige drikkevands-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Interesser - OSD</a:t>
            </a:r>
          </a:p>
        </p:txBody>
      </p:sp>
      <p:pic>
        <p:nvPicPr>
          <p:cNvPr id="8" name="Billede 7">
            <a:extLst>
              <a:ext uri="{FF2B5EF4-FFF2-40B4-BE49-F238E27FC236}">
                <a16:creationId xmlns:a16="http://schemas.microsoft.com/office/drawing/2014/main" id="{473A5FF9-F12C-DADE-6AB4-FCA8072073A4}"/>
              </a:ext>
            </a:extLst>
          </p:cNvPr>
          <p:cNvPicPr>
            <a:picLocks noChangeAspect="1"/>
          </p:cNvPicPr>
          <p:nvPr/>
        </p:nvPicPr>
        <p:blipFill>
          <a:blip r:embed="rId2"/>
          <a:stretch>
            <a:fillRect/>
          </a:stretch>
        </p:blipFill>
        <p:spPr>
          <a:xfrm>
            <a:off x="4619062" y="1182838"/>
            <a:ext cx="6620438" cy="5501227"/>
          </a:xfrm>
          <a:prstGeom prst="rect">
            <a:avLst/>
          </a:prstGeom>
        </p:spPr>
      </p:pic>
    </p:spTree>
    <p:extLst>
      <p:ext uri="{BB962C8B-B14F-4D97-AF65-F5344CB8AC3E}">
        <p14:creationId xmlns:p14="http://schemas.microsoft.com/office/powerpoint/2010/main" val="229513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4F675837-7E63-ED72-81F0-A9D35250F5FE}"/>
              </a:ext>
            </a:extLst>
          </p:cNvPr>
          <p:cNvPicPr>
            <a:picLocks noChangeAspect="1"/>
          </p:cNvPicPr>
          <p:nvPr/>
        </p:nvPicPr>
        <p:blipFill>
          <a:blip r:embed="rId2"/>
          <a:stretch>
            <a:fillRect/>
          </a:stretch>
        </p:blipFill>
        <p:spPr>
          <a:xfrm>
            <a:off x="3760858" y="1012825"/>
            <a:ext cx="8151302" cy="5629275"/>
          </a:xfrm>
          <a:prstGeom prst="rect">
            <a:avLst/>
          </a:prstGeom>
        </p:spPr>
      </p:pic>
      <p:sp>
        <p:nvSpPr>
          <p:cNvPr id="2" name="Titel 1">
            <a:extLst>
              <a:ext uri="{FF2B5EF4-FFF2-40B4-BE49-F238E27FC236}">
                <a16:creationId xmlns:a16="http://schemas.microsoft.com/office/drawing/2014/main" id="{706C73E8-AC08-5B3B-4202-2392A32EC06D}"/>
              </a:ext>
            </a:extLst>
          </p:cNvPr>
          <p:cNvSpPr>
            <a:spLocks noGrp="1"/>
          </p:cNvSpPr>
          <p:nvPr>
            <p:ph type="title"/>
          </p:nvPr>
        </p:nvSpPr>
        <p:spPr>
          <a:xfrm>
            <a:off x="266700" y="215900"/>
            <a:ext cx="10515600" cy="796925"/>
          </a:xfrm>
        </p:spPr>
        <p:txBody>
          <a:bodyPr>
            <a:normAutofit/>
          </a:bodyPr>
          <a:lstStyle/>
          <a:p>
            <a:r>
              <a:rPr lang="da-DK" sz="3300" dirty="0">
                <a:latin typeface="Oswald" panose="00000500000000000000" pitchFamily="2" charset="0"/>
              </a:rPr>
              <a:t>OMRÅDER FOR GRUNDVANDSBESKYTTELSE</a:t>
            </a:r>
          </a:p>
        </p:txBody>
      </p:sp>
    </p:spTree>
    <p:extLst>
      <p:ext uri="{BB962C8B-B14F-4D97-AF65-F5344CB8AC3E}">
        <p14:creationId xmlns:p14="http://schemas.microsoft.com/office/powerpoint/2010/main" val="1691120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5">
            <a:extLst>
              <a:ext uri="{FF2B5EF4-FFF2-40B4-BE49-F238E27FC236}">
                <a16:creationId xmlns:a16="http://schemas.microsoft.com/office/drawing/2014/main" id="{C8F86690-841B-6D30-C620-C79CFE5ACA29}"/>
              </a:ext>
            </a:extLst>
          </p:cNvPr>
          <p:cNvGraphicFramePr>
            <a:graphicFrameLocks noGrp="1"/>
          </p:cNvGraphicFramePr>
          <p:nvPr>
            <p:extLst>
              <p:ext uri="{D42A27DB-BD31-4B8C-83A1-F6EECF244321}">
                <p14:modId xmlns:p14="http://schemas.microsoft.com/office/powerpoint/2010/main" val="1090470829"/>
              </p:ext>
            </p:extLst>
          </p:nvPr>
        </p:nvGraphicFramePr>
        <p:xfrm>
          <a:off x="-9525" y="0"/>
          <a:ext cx="12258675" cy="6952785"/>
        </p:xfrm>
        <a:graphic>
          <a:graphicData uri="http://schemas.openxmlformats.org/drawingml/2006/table">
            <a:tbl>
              <a:tblPr firstRow="1" bandRow="1">
                <a:tableStyleId>{22838BEF-8BB2-4498-84A7-C5851F593DF1}</a:tableStyleId>
              </a:tblPr>
              <a:tblGrid>
                <a:gridCol w="854238">
                  <a:extLst>
                    <a:ext uri="{9D8B030D-6E8A-4147-A177-3AD203B41FA5}">
                      <a16:colId xmlns:a16="http://schemas.microsoft.com/office/drawing/2014/main" val="2036200286"/>
                    </a:ext>
                  </a:extLst>
                </a:gridCol>
                <a:gridCol w="2582772">
                  <a:extLst>
                    <a:ext uri="{9D8B030D-6E8A-4147-A177-3AD203B41FA5}">
                      <a16:colId xmlns:a16="http://schemas.microsoft.com/office/drawing/2014/main" val="3841019550"/>
                    </a:ext>
                  </a:extLst>
                </a:gridCol>
                <a:gridCol w="2074037">
                  <a:extLst>
                    <a:ext uri="{9D8B030D-6E8A-4147-A177-3AD203B41FA5}">
                      <a16:colId xmlns:a16="http://schemas.microsoft.com/office/drawing/2014/main" val="1450567412"/>
                    </a:ext>
                  </a:extLst>
                </a:gridCol>
                <a:gridCol w="2268683">
                  <a:extLst>
                    <a:ext uri="{9D8B030D-6E8A-4147-A177-3AD203B41FA5}">
                      <a16:colId xmlns:a16="http://schemas.microsoft.com/office/drawing/2014/main" val="1007895817"/>
                    </a:ext>
                  </a:extLst>
                </a:gridCol>
                <a:gridCol w="2229736">
                  <a:extLst>
                    <a:ext uri="{9D8B030D-6E8A-4147-A177-3AD203B41FA5}">
                      <a16:colId xmlns:a16="http://schemas.microsoft.com/office/drawing/2014/main" val="468716166"/>
                    </a:ext>
                  </a:extLst>
                </a:gridCol>
                <a:gridCol w="2249209">
                  <a:extLst>
                    <a:ext uri="{9D8B030D-6E8A-4147-A177-3AD203B41FA5}">
                      <a16:colId xmlns:a16="http://schemas.microsoft.com/office/drawing/2014/main" val="3725341330"/>
                    </a:ext>
                  </a:extLst>
                </a:gridCol>
              </a:tblGrid>
              <a:tr h="379791">
                <a:tc>
                  <a:txBody>
                    <a:bodyPr/>
                    <a:lstStyle/>
                    <a:p>
                      <a:pPr algn="ctr"/>
                      <a:endParaRPr lang="da-DK" sz="1600" dirty="0">
                        <a:latin typeface="Oswald" panose="00000500000000000000" pitchFamily="2" charset="0"/>
                        <a:cs typeface="Arial" panose="020B0604020202020204" pitchFamily="34" charset="0"/>
                      </a:endParaRPr>
                    </a:p>
                  </a:txBody>
                  <a:tcPr anchor="ctr"/>
                </a:tc>
                <a:tc>
                  <a:txBody>
                    <a:bodyPr/>
                    <a:lstStyle/>
                    <a:p>
                      <a:pPr algn="ctr"/>
                      <a:r>
                        <a:rPr lang="da-DK" sz="1600" dirty="0">
                          <a:latin typeface="Oswald" panose="00000500000000000000" pitchFamily="2" charset="0"/>
                          <a:cs typeface="Arial" panose="020B0604020202020204" pitchFamily="34" charset="0"/>
                        </a:rPr>
                        <a:t>INDSATS</a:t>
                      </a:r>
                    </a:p>
                  </a:txBody>
                  <a:tcPr anchor="ctr"/>
                </a:tc>
                <a:tc>
                  <a:txBody>
                    <a:bodyPr/>
                    <a:lstStyle/>
                    <a:p>
                      <a:pPr algn="ctr"/>
                      <a:r>
                        <a:rPr lang="da-DK" sz="1600" dirty="0">
                          <a:latin typeface="Oswald" panose="00000500000000000000" pitchFamily="2" charset="0"/>
                          <a:cs typeface="Arial" panose="020B0604020202020204" pitchFamily="34" charset="0"/>
                        </a:rPr>
                        <a:t>A</a:t>
                      </a:r>
                    </a:p>
                  </a:txBody>
                  <a:tcPr anchor="ctr"/>
                </a:tc>
                <a:tc>
                  <a:txBody>
                    <a:bodyPr/>
                    <a:lstStyle/>
                    <a:p>
                      <a:pPr algn="ctr"/>
                      <a:r>
                        <a:rPr lang="da-DK" sz="1600" dirty="0">
                          <a:latin typeface="Oswald" panose="00000500000000000000" pitchFamily="2" charset="0"/>
                          <a:cs typeface="Arial" panose="020B0604020202020204" pitchFamily="34" charset="0"/>
                        </a:rPr>
                        <a:t>B</a:t>
                      </a:r>
                    </a:p>
                  </a:txBody>
                  <a:tcPr anchor="ctr">
                    <a:pattFill prst="dkUpDiag">
                      <a:fgClr>
                        <a:schemeClr val="tx1"/>
                      </a:fgClr>
                      <a:bgClr>
                        <a:schemeClr val="bg1"/>
                      </a:bgClr>
                    </a:pattFill>
                  </a:tcPr>
                </a:tc>
                <a:tc>
                  <a:txBody>
                    <a:bodyPr/>
                    <a:lstStyle/>
                    <a:p>
                      <a:pPr algn="ctr"/>
                      <a:r>
                        <a:rPr lang="da-DK" sz="1600" dirty="0">
                          <a:latin typeface="Oswald" panose="00000500000000000000" pitchFamily="2" charset="0"/>
                          <a:cs typeface="Arial" panose="020B0604020202020204" pitchFamily="34" charset="0"/>
                        </a:rPr>
                        <a:t>C</a:t>
                      </a:r>
                    </a:p>
                  </a:txBody>
                  <a:tcPr anchor="ctr"/>
                </a:tc>
                <a:tc>
                  <a:txBody>
                    <a:bodyPr/>
                    <a:lstStyle/>
                    <a:p>
                      <a:pPr algn="ctr"/>
                      <a:r>
                        <a:rPr lang="da-DK" sz="1800" b="1" kern="1200" dirty="0">
                          <a:solidFill>
                            <a:schemeClr val="dk1"/>
                          </a:solidFill>
                          <a:effectLst/>
                          <a:latin typeface="Oswald" panose="00000500000000000000" pitchFamily="2" charset="0"/>
                          <a:ea typeface="+mn-ea"/>
                          <a:cs typeface="+mn-cs"/>
                        </a:rPr>
                        <a:t>D</a:t>
                      </a:r>
                      <a:endParaRPr lang="da-DK" sz="1600" dirty="0">
                        <a:latin typeface="Oswald" panose="00000500000000000000" pitchFamily="2" charset="0"/>
                        <a:cs typeface="Arial" panose="020B0604020202020204" pitchFamily="34" charset="0"/>
                      </a:endParaRPr>
                    </a:p>
                  </a:txBody>
                  <a:tcPr anchor="ctr">
                    <a:pattFill prst="dkUpDiag">
                      <a:fgClr>
                        <a:schemeClr val="tx1"/>
                      </a:fgClr>
                      <a:bgClr>
                        <a:schemeClr val="bg1"/>
                      </a:bgClr>
                    </a:pattFill>
                  </a:tcPr>
                </a:tc>
                <a:extLst>
                  <a:ext uri="{0D108BD9-81ED-4DB2-BD59-A6C34878D82A}">
                    <a16:rowId xmlns:a16="http://schemas.microsoft.com/office/drawing/2014/main" val="1118422014"/>
                  </a:ext>
                </a:extLst>
              </a:tr>
              <a:tr h="9251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6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Arial" panose="020B0604020202020204" pitchFamily="34" charset="0"/>
                          <a:cs typeface="Arial" panose="020B0604020202020204" pitchFamily="34" charset="0"/>
                        </a:rPr>
                        <a:t>Beskyttelseszoner ift. dybe jordvarmeanlæg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Arial" panose="020B0604020202020204" pitchFamily="34" charset="0"/>
                          <a:cs typeface="Arial" panose="020B0604020202020204" pitchFamily="34" charset="0"/>
                        </a:rPr>
                        <a:t>og energi-opbevaring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Arial" panose="020B0604020202020204" pitchFamily="34" charset="0"/>
                          <a:cs typeface="Arial" panose="020B0604020202020204" pitchFamily="34" charset="0"/>
                        </a:rPr>
                        <a:t>BNBO eller 300m-zoner</a:t>
                      </a:r>
                    </a:p>
                  </a:txBody>
                  <a:tcPr anchor="ctr"/>
                </a:tc>
                <a:tc>
                  <a:txBody>
                    <a:bodyPr/>
                    <a:lstStyle/>
                    <a:p>
                      <a:r>
                        <a:rPr lang="da-DK" sz="1600" dirty="0">
                          <a:latin typeface="Arial" panose="020B0604020202020204" pitchFamily="34" charset="0"/>
                          <a:cs typeface="Arial" panose="020B0604020202020204" pitchFamily="34" charset="0"/>
                        </a:rPr>
                        <a:t>Særlige drikkevandsinteresser</a:t>
                      </a:r>
                    </a:p>
                  </a:txBody>
                  <a:tcPr anchor="ctr">
                    <a:pattFill prst="dkUpDiag">
                      <a:fgClr>
                        <a:schemeClr val="tx1"/>
                      </a:fgClr>
                      <a:bgClr>
                        <a:schemeClr val="bg1"/>
                      </a:bgClr>
                    </a:pattFill>
                  </a:tcPr>
                </a:tc>
                <a:tc>
                  <a:txBody>
                    <a:bodyPr/>
                    <a:lstStyle/>
                    <a:p>
                      <a:r>
                        <a:rPr lang="da-DK" sz="1600" dirty="0">
                          <a:latin typeface="Arial" panose="020B0604020202020204" pitchFamily="34" charset="0"/>
                          <a:cs typeface="Arial" panose="020B0604020202020204" pitchFamily="34" charset="0"/>
                        </a:rPr>
                        <a:t>Særlige drikkevandsinteresser </a:t>
                      </a:r>
                    </a:p>
                  </a:txBody>
                  <a:tcPr anchor="ctr"/>
                </a:tc>
                <a:tc>
                  <a:txBody>
                    <a:bodyPr/>
                    <a:lstStyle/>
                    <a:p>
                      <a:r>
                        <a:rPr lang="da-DK" sz="1600" dirty="0">
                          <a:latin typeface="Arial" panose="020B0604020202020204" pitchFamily="34" charset="0"/>
                          <a:cs typeface="Arial" panose="020B0604020202020204" pitchFamily="34" charset="0"/>
                        </a:rPr>
                        <a:t>Særlige drikkevandsinteresser</a:t>
                      </a:r>
                    </a:p>
                  </a:txBody>
                  <a:tcPr anchor="ctr">
                    <a:pattFill prst="dkUpDiag">
                      <a:fgClr>
                        <a:schemeClr val="tx1"/>
                      </a:fgClr>
                      <a:bgClr>
                        <a:schemeClr val="bg1"/>
                      </a:bgClr>
                    </a:pattFill>
                  </a:tcPr>
                </a:tc>
                <a:extLst>
                  <a:ext uri="{0D108BD9-81ED-4DB2-BD59-A6C34878D82A}">
                    <a16:rowId xmlns:a16="http://schemas.microsoft.com/office/drawing/2014/main" val="132526034"/>
                  </a:ext>
                </a:extLst>
              </a:tr>
              <a:tr h="8545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6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latin typeface="Arial" panose="020B0604020202020204" pitchFamily="34" charset="0"/>
                          <a:cs typeface="Arial" panose="020B0604020202020204" pitchFamily="34" charset="0"/>
                        </a:rPr>
                        <a:t>Restriktioner mod restprodukt fra biogasanlæg og rensningsanlæg</a:t>
                      </a:r>
                    </a:p>
                  </a:txBody>
                  <a:tcPr anchor="ctr"/>
                </a:tc>
                <a:tc>
                  <a:txBody>
                    <a:bodyPr/>
                    <a:lstStyle/>
                    <a:p>
                      <a:r>
                        <a:rPr lang="da-DK" sz="1600" dirty="0">
                          <a:latin typeface="Arial" panose="020B0604020202020204" pitchFamily="34" charset="0"/>
                          <a:cs typeface="Arial" panose="020B0604020202020204" pitchFamily="34" charset="0"/>
                        </a:rPr>
                        <a:t>Biogas:</a:t>
                      </a:r>
                    </a:p>
                    <a:p>
                      <a:endParaRPr lang="da-DK" sz="1600" dirty="0">
                        <a:latin typeface="Arial" panose="020B0604020202020204" pitchFamily="34" charset="0"/>
                        <a:cs typeface="Arial" panose="020B0604020202020204" pitchFamily="34" charset="0"/>
                      </a:endParaRPr>
                    </a:p>
                    <a:p>
                      <a:r>
                        <a:rPr lang="da-DK" sz="1600" dirty="0">
                          <a:latin typeface="Arial" panose="020B0604020202020204" pitchFamily="34" charset="0"/>
                          <a:cs typeface="Arial" panose="020B0604020202020204" pitchFamily="34" charset="0"/>
                        </a:rPr>
                        <a:t>Rensning: BNBO </a:t>
                      </a:r>
                    </a:p>
                  </a:txBody>
                  <a:tcPr anchor="ctr"/>
                </a:tc>
                <a:tc>
                  <a:txBody>
                    <a:bodyPr/>
                    <a:lstStyle/>
                    <a:p>
                      <a:r>
                        <a:rPr lang="da-DK" sz="1600" dirty="0">
                          <a:latin typeface="Arial" panose="020B0604020202020204" pitchFamily="34" charset="0"/>
                          <a:cs typeface="Arial" panose="020B0604020202020204" pitchFamily="34" charset="0"/>
                        </a:rPr>
                        <a:t>BNBO</a:t>
                      </a:r>
                    </a:p>
                  </a:txBody>
                  <a:tcPr anchor="ctr">
                    <a:pattFill prst="dkUpDiag">
                      <a:fgClr>
                        <a:schemeClr val="tx1"/>
                      </a:fgClr>
                      <a:bgClr>
                        <a:schemeClr val="bg1"/>
                      </a:bgClr>
                    </a:pattFill>
                  </a:tcPr>
                </a:tc>
                <a:tc>
                  <a:txBody>
                    <a:bodyPr/>
                    <a:lstStyle/>
                    <a:p>
                      <a:r>
                        <a:rPr lang="da-DK" sz="1600" dirty="0">
                          <a:latin typeface="Arial" panose="020B0604020202020204" pitchFamily="34" charset="0"/>
                          <a:cs typeface="Arial" panose="020B0604020202020204" pitchFamily="34" charset="0"/>
                        </a:rPr>
                        <a:t>25-års-opland</a:t>
                      </a:r>
                    </a:p>
                  </a:txBody>
                  <a:tcPr anchor="ctr"/>
                </a:tc>
                <a:tc>
                  <a:txBody>
                    <a:bodyPr/>
                    <a:lstStyle/>
                    <a:p>
                      <a:r>
                        <a:rPr lang="da-DK" sz="1600" kern="1200" dirty="0">
                          <a:solidFill>
                            <a:schemeClr val="dk1"/>
                          </a:solidFill>
                          <a:effectLst/>
                          <a:latin typeface="Arial" panose="020B0604020202020204" pitchFamily="34" charset="0"/>
                          <a:ea typeface="+mn-ea"/>
                          <a:cs typeface="Arial" panose="020B0604020202020204" pitchFamily="34" charset="0"/>
                        </a:rPr>
                        <a:t>200- årsoplandet </a:t>
                      </a:r>
                      <a:endParaRPr lang="da-DK" sz="1600" dirty="0">
                        <a:latin typeface="Arial" panose="020B0604020202020204" pitchFamily="34" charset="0"/>
                        <a:cs typeface="Arial" panose="020B0604020202020204" pitchFamily="34" charset="0"/>
                      </a:endParaRPr>
                    </a:p>
                  </a:txBody>
                  <a:tcPr anchor="ctr">
                    <a:pattFill prst="dkUpDiag">
                      <a:fgClr>
                        <a:schemeClr val="tx1"/>
                      </a:fgClr>
                      <a:bgClr>
                        <a:schemeClr val="bg1"/>
                      </a:bgClr>
                    </a:pattFill>
                  </a:tcPr>
                </a:tc>
                <a:extLst>
                  <a:ext uri="{0D108BD9-81ED-4DB2-BD59-A6C34878D82A}">
                    <a16:rowId xmlns:a16="http://schemas.microsoft.com/office/drawing/2014/main" val="1750098941"/>
                  </a:ext>
                </a:extLst>
              </a:tr>
              <a:tr h="4405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6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Arial" panose="020B0604020202020204" pitchFamily="34" charset="0"/>
                          <a:cs typeface="Arial" panose="020B0604020202020204" pitchFamily="34" charset="0"/>
                        </a:rPr>
                        <a:t>Forbud mod forurenet jord</a:t>
                      </a:r>
                    </a:p>
                  </a:txBody>
                  <a:tcPr anchor="ctr"/>
                </a:tc>
                <a:tc>
                  <a:txBody>
                    <a:bodyPr/>
                    <a:lstStyle/>
                    <a:p>
                      <a:endParaRPr lang="da-DK" sz="16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Arial" panose="020B0604020202020204" pitchFamily="34" charset="0"/>
                          <a:cs typeface="Arial" panose="020B0604020202020204" pitchFamily="34" charset="0"/>
                        </a:rPr>
                        <a:t>25-års-oplandet</a:t>
                      </a:r>
                    </a:p>
                  </a:txBody>
                  <a:tcPr anchor="ctr">
                    <a:pattFill prst="dkUpDiag">
                      <a:fgClr>
                        <a:schemeClr val="tx1"/>
                      </a:fgClr>
                      <a:bgClr>
                        <a:schemeClr val="bg1"/>
                      </a:bgClr>
                    </a:patt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Arial" panose="020B0604020202020204" pitchFamily="34" charset="0"/>
                          <a:cs typeface="Arial" panose="020B0604020202020204" pitchFamily="34" charset="0"/>
                        </a:rPr>
                        <a:t>25-års-oplandet</a:t>
                      </a:r>
                    </a:p>
                  </a:txBody>
                  <a:tcPr anchor="ctr"/>
                </a:tc>
                <a:tc>
                  <a:txBody>
                    <a:bodyPr/>
                    <a:lstStyle/>
                    <a:p>
                      <a:r>
                        <a:rPr lang="da-DK" sz="1600" kern="1200" dirty="0">
                          <a:solidFill>
                            <a:schemeClr val="dk1"/>
                          </a:solidFill>
                          <a:effectLst/>
                          <a:latin typeface="Arial" panose="020B0604020202020204" pitchFamily="34" charset="0"/>
                          <a:ea typeface="+mn-ea"/>
                          <a:cs typeface="Arial" panose="020B0604020202020204" pitchFamily="34" charset="0"/>
                        </a:rPr>
                        <a:t>200- årsoplandet </a:t>
                      </a:r>
                      <a:endParaRPr lang="da-DK" sz="1600" dirty="0">
                        <a:latin typeface="Arial" panose="020B0604020202020204" pitchFamily="34" charset="0"/>
                        <a:cs typeface="Arial" panose="020B0604020202020204" pitchFamily="34" charset="0"/>
                      </a:endParaRPr>
                    </a:p>
                  </a:txBody>
                  <a:tcPr anchor="ctr">
                    <a:pattFill prst="dkUpDiag">
                      <a:fgClr>
                        <a:schemeClr val="tx1"/>
                      </a:fgClr>
                      <a:bgClr>
                        <a:schemeClr val="bg1"/>
                      </a:bgClr>
                    </a:pattFill>
                  </a:tcPr>
                </a:tc>
                <a:extLst>
                  <a:ext uri="{0D108BD9-81ED-4DB2-BD59-A6C34878D82A}">
                    <a16:rowId xmlns:a16="http://schemas.microsoft.com/office/drawing/2014/main" val="2402213358"/>
                  </a:ext>
                </a:extLst>
              </a:tr>
              <a:tr h="7837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6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Arial" panose="020B0604020202020204" pitchFamily="34" charset="0"/>
                          <a:cs typeface="Arial" panose="020B0604020202020204" pitchFamily="34" charset="0"/>
                        </a:rPr>
                        <a:t>Afstands- eller sikringskrav til kloakledninger</a:t>
                      </a:r>
                    </a:p>
                  </a:txBody>
                  <a:tcPr anchor="ctr"/>
                </a:tc>
                <a:tc>
                  <a:txBody>
                    <a:bodyPr/>
                    <a:lstStyle/>
                    <a:p>
                      <a:endParaRPr lang="da-DK" sz="1600" dirty="0">
                        <a:latin typeface="Arial" panose="020B0604020202020204" pitchFamily="34" charset="0"/>
                        <a:cs typeface="Arial" panose="020B0604020202020204" pitchFamily="34" charset="0"/>
                      </a:endParaRPr>
                    </a:p>
                  </a:txBody>
                  <a:tcPr anchor="ctr"/>
                </a:tc>
                <a:tc>
                  <a:txBody>
                    <a:bodyPr/>
                    <a:lstStyle/>
                    <a:p>
                      <a:r>
                        <a:rPr lang="da-DK" sz="1600" dirty="0">
                          <a:latin typeface="Arial" panose="020B0604020202020204" pitchFamily="34" charset="0"/>
                          <a:cs typeface="Arial" panose="020B0604020202020204" pitchFamily="34" charset="0"/>
                        </a:rPr>
                        <a:t>50 m</a:t>
                      </a:r>
                    </a:p>
                  </a:txBody>
                  <a:tcPr anchor="ctr">
                    <a:pattFill prst="dkUpDiag">
                      <a:fgClr>
                        <a:schemeClr val="tx1"/>
                      </a:fgClr>
                      <a:bgClr>
                        <a:schemeClr val="bg1"/>
                      </a:bgClr>
                    </a:pattFill>
                  </a:tcPr>
                </a:tc>
                <a:tc>
                  <a:txBody>
                    <a:bodyPr/>
                    <a:lstStyle/>
                    <a:p>
                      <a:r>
                        <a:rPr lang="da-DK" sz="1600" dirty="0">
                          <a:latin typeface="Arial" panose="020B0604020202020204" pitchFamily="34" charset="0"/>
                          <a:cs typeface="Arial" panose="020B0604020202020204" pitchFamily="34" charset="0"/>
                        </a:rPr>
                        <a:t>50m</a:t>
                      </a:r>
                    </a:p>
                  </a:txBody>
                  <a:tcPr anchor="ctr"/>
                </a:tc>
                <a:tc>
                  <a:txBody>
                    <a:bodyPr/>
                    <a:lstStyle/>
                    <a:p>
                      <a:r>
                        <a:rPr lang="da-DK" sz="1600" dirty="0">
                          <a:latin typeface="Arial" panose="020B0604020202020204" pitchFamily="34" charset="0"/>
                          <a:cs typeface="Arial" panose="020B0604020202020204" pitchFamily="34" charset="0"/>
                        </a:rPr>
                        <a:t>50m</a:t>
                      </a:r>
                    </a:p>
                  </a:txBody>
                  <a:tcPr anchor="ctr">
                    <a:pattFill prst="dkUpDiag">
                      <a:fgClr>
                        <a:schemeClr val="tx1"/>
                      </a:fgClr>
                      <a:bgClr>
                        <a:schemeClr val="bg1"/>
                      </a:bgClr>
                    </a:pattFill>
                  </a:tcPr>
                </a:tc>
                <a:extLst>
                  <a:ext uri="{0D108BD9-81ED-4DB2-BD59-A6C34878D82A}">
                    <a16:rowId xmlns:a16="http://schemas.microsoft.com/office/drawing/2014/main" val="1079007264"/>
                  </a:ext>
                </a:extLst>
              </a:tr>
              <a:tr h="5959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6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Arial" panose="020B0604020202020204" pitchFamily="34" charset="0"/>
                          <a:cs typeface="Arial" panose="020B0604020202020204" pitchFamily="34" charset="0"/>
                        </a:rPr>
                        <a:t>Reduktion af forurening m. pesticider (og nitrat)</a:t>
                      </a:r>
                    </a:p>
                  </a:txBody>
                  <a:tcPr anchor="ctr"/>
                </a:tc>
                <a:tc>
                  <a:txBody>
                    <a:bodyPr/>
                    <a:lstStyle/>
                    <a:p>
                      <a:r>
                        <a:rPr lang="da-DK" sz="1600" dirty="0">
                          <a:latin typeface="Arial" panose="020B0604020202020204" pitchFamily="34" charset="0"/>
                          <a:cs typeface="Arial" panose="020B0604020202020204" pitchFamily="34" charset="0"/>
                        </a:rPr>
                        <a:t>25-års-oplandet</a:t>
                      </a:r>
                    </a:p>
                  </a:txBody>
                  <a:tcPr anchor="ctr"/>
                </a:tc>
                <a:tc>
                  <a:txBody>
                    <a:bodyPr/>
                    <a:lstStyle/>
                    <a:p>
                      <a:r>
                        <a:rPr lang="da-DK" sz="1600" dirty="0">
                          <a:latin typeface="Arial" panose="020B0604020202020204" pitchFamily="34" charset="0"/>
                          <a:cs typeface="Arial" panose="020B0604020202020204" pitchFamily="34" charset="0"/>
                        </a:rPr>
                        <a:t>25-års-oplandet</a:t>
                      </a:r>
                    </a:p>
                  </a:txBody>
                  <a:tcPr anchor="ctr">
                    <a:pattFill prst="dkUpDiag">
                      <a:fgClr>
                        <a:schemeClr val="tx1"/>
                      </a:fgClr>
                      <a:bgClr>
                        <a:schemeClr val="bg1"/>
                      </a:bgClr>
                    </a:pattFill>
                  </a:tcPr>
                </a:tc>
                <a:tc>
                  <a:txBody>
                    <a:bodyPr/>
                    <a:lstStyle/>
                    <a:p>
                      <a:r>
                        <a:rPr lang="da-DK" sz="1600" dirty="0">
                          <a:latin typeface="Arial" panose="020B0604020202020204" pitchFamily="34" charset="0"/>
                          <a:cs typeface="Arial" panose="020B0604020202020204" pitchFamily="34" charset="0"/>
                        </a:rPr>
                        <a:t>50-års-opland</a:t>
                      </a:r>
                    </a:p>
                  </a:txBody>
                  <a:tcPr anchor="ctr"/>
                </a:tc>
                <a:tc>
                  <a:txBody>
                    <a:bodyPr/>
                    <a:lstStyle/>
                    <a:p>
                      <a:r>
                        <a:rPr lang="da-DK" sz="1600" kern="1200" dirty="0">
                          <a:solidFill>
                            <a:schemeClr val="dk1"/>
                          </a:solidFill>
                          <a:effectLst/>
                          <a:latin typeface="Arial" panose="020B0604020202020204" pitchFamily="34" charset="0"/>
                          <a:ea typeface="+mn-ea"/>
                          <a:cs typeface="Arial" panose="020B0604020202020204" pitchFamily="34" charset="0"/>
                        </a:rPr>
                        <a:t>200- årsoplandet </a:t>
                      </a:r>
                      <a:endParaRPr lang="da-DK" sz="1600" dirty="0">
                        <a:latin typeface="Arial" panose="020B0604020202020204" pitchFamily="34" charset="0"/>
                        <a:cs typeface="Arial" panose="020B0604020202020204" pitchFamily="34" charset="0"/>
                      </a:endParaRPr>
                    </a:p>
                  </a:txBody>
                  <a:tcPr anchor="ctr">
                    <a:pattFill prst="dkUpDiag">
                      <a:fgClr>
                        <a:schemeClr val="tx1"/>
                      </a:fgClr>
                      <a:bgClr>
                        <a:schemeClr val="bg1"/>
                      </a:bgClr>
                    </a:pattFill>
                  </a:tcPr>
                </a:tc>
                <a:extLst>
                  <a:ext uri="{0D108BD9-81ED-4DB2-BD59-A6C34878D82A}">
                    <a16:rowId xmlns:a16="http://schemas.microsoft.com/office/drawing/2014/main" val="1174807788"/>
                  </a:ext>
                </a:extLst>
              </a:tr>
              <a:tr h="881247">
                <a:tc>
                  <a:txBody>
                    <a:bodyPr/>
                    <a:lstStyle/>
                    <a:p>
                      <a:endParaRPr lang="da-DK" sz="16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Arial" panose="020B0604020202020204" pitchFamily="34" charset="0"/>
                          <a:cs typeface="Arial" panose="020B0604020202020204" pitchFamily="34" charset="0"/>
                        </a:rPr>
                        <a:t>Tilsyn m. landbrug og gartnerier</a:t>
                      </a:r>
                    </a:p>
                    <a:p>
                      <a:endParaRPr lang="da-DK" sz="1600" dirty="0">
                        <a:latin typeface="Arial" panose="020B0604020202020204" pitchFamily="34" charset="0"/>
                        <a:cs typeface="Arial" panose="020B0604020202020204" pitchFamily="34" charset="0"/>
                      </a:endParaRPr>
                    </a:p>
                  </a:txBody>
                  <a:tcPr anchor="ctr"/>
                </a:tc>
                <a:tc>
                  <a:txBody>
                    <a:bodyPr/>
                    <a:lstStyle/>
                    <a:p>
                      <a:r>
                        <a:rPr lang="da-DK" sz="1600" dirty="0">
                          <a:latin typeface="Arial" panose="020B0604020202020204" pitchFamily="34" charset="0"/>
                          <a:cs typeface="Arial" panose="020B0604020202020204" pitchFamily="34" charset="0"/>
                        </a:rPr>
                        <a:t>25-års-oplandet</a:t>
                      </a:r>
                    </a:p>
                  </a:txBody>
                  <a:tcPr anchor="ctr"/>
                </a:tc>
                <a:tc>
                  <a:txBody>
                    <a:bodyPr/>
                    <a:lstStyle/>
                    <a:p>
                      <a:r>
                        <a:rPr lang="da-DK" sz="1600" dirty="0">
                          <a:latin typeface="Arial" panose="020B0604020202020204" pitchFamily="34" charset="0"/>
                          <a:cs typeface="Arial" panose="020B0604020202020204" pitchFamily="34" charset="0"/>
                        </a:rPr>
                        <a:t>25-års-opland + fokus på vandforbrug og vaskepladser</a:t>
                      </a:r>
                    </a:p>
                  </a:txBody>
                  <a:tcPr anchor="ctr">
                    <a:pattFill prst="dkUpDiag">
                      <a:fgClr>
                        <a:schemeClr val="tx1"/>
                      </a:fgClr>
                      <a:bgClr>
                        <a:schemeClr val="bg1"/>
                      </a:bgClr>
                    </a:pattFill>
                  </a:tcPr>
                </a:tc>
                <a:tc>
                  <a:txBody>
                    <a:bodyPr/>
                    <a:lstStyle/>
                    <a:p>
                      <a:r>
                        <a:rPr lang="da-DK" sz="1600" dirty="0">
                          <a:latin typeface="Arial" panose="020B0604020202020204" pitchFamily="34" charset="0"/>
                          <a:cs typeface="Arial" panose="020B0604020202020204" pitchFamily="34" charset="0"/>
                        </a:rPr>
                        <a:t>50-års-opland + fokus på vandforbrug og vaskepladser</a:t>
                      </a:r>
                    </a:p>
                  </a:txBody>
                  <a:tcPr anchor="ctr"/>
                </a:tc>
                <a:tc>
                  <a:txBody>
                    <a:bodyPr/>
                    <a:lstStyle/>
                    <a:p>
                      <a:r>
                        <a:rPr lang="da-DK" sz="1600" kern="1200" dirty="0">
                          <a:solidFill>
                            <a:schemeClr val="dk1"/>
                          </a:solidFill>
                          <a:effectLst/>
                          <a:latin typeface="Arial" panose="020B0604020202020204" pitchFamily="34" charset="0"/>
                          <a:ea typeface="+mn-ea"/>
                          <a:cs typeface="Arial" panose="020B0604020202020204" pitchFamily="34" charset="0"/>
                        </a:rPr>
                        <a:t>200- årsoplandet </a:t>
                      </a:r>
                      <a:endParaRPr lang="da-DK" sz="1600" dirty="0">
                        <a:latin typeface="Arial" panose="020B0604020202020204" pitchFamily="34" charset="0"/>
                        <a:cs typeface="Arial" panose="020B0604020202020204" pitchFamily="34" charset="0"/>
                      </a:endParaRPr>
                    </a:p>
                  </a:txBody>
                  <a:tcPr anchor="ctr">
                    <a:pattFill prst="dkUpDiag">
                      <a:fgClr>
                        <a:schemeClr val="tx1"/>
                      </a:fgClr>
                      <a:bgClr>
                        <a:schemeClr val="bg1"/>
                      </a:bgClr>
                    </a:pattFill>
                  </a:tcPr>
                </a:tc>
                <a:extLst>
                  <a:ext uri="{0D108BD9-81ED-4DB2-BD59-A6C34878D82A}">
                    <a16:rowId xmlns:a16="http://schemas.microsoft.com/office/drawing/2014/main" val="401026296"/>
                  </a:ext>
                </a:extLst>
              </a:tr>
              <a:tr h="8545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6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Arial" panose="020B0604020202020204" pitchFamily="34" charset="0"/>
                          <a:cs typeface="Arial" panose="020B0604020202020204" pitchFamily="34" charset="0"/>
                        </a:rPr>
                        <a:t>Reetablering efter </a:t>
                      </a:r>
                      <a:r>
                        <a:rPr lang="da-DK" sz="1600" dirty="0" err="1">
                          <a:latin typeface="Arial" panose="020B0604020202020204" pitchFamily="34" charset="0"/>
                          <a:cs typeface="Arial" panose="020B0604020202020204" pitchFamily="34" charset="0"/>
                        </a:rPr>
                        <a:t>råstofsindvinding</a:t>
                      </a:r>
                      <a:r>
                        <a:rPr lang="da-DK" sz="1600" dirty="0">
                          <a:latin typeface="Arial" panose="020B0604020202020204" pitchFamily="34" charset="0"/>
                          <a:cs typeface="Arial" panose="020B0604020202020204" pitchFamily="34" charset="0"/>
                        </a:rPr>
                        <a:t> til naturformål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Arial" panose="020B0604020202020204" pitchFamily="34" charset="0"/>
                          <a:cs typeface="Arial" panose="020B0604020202020204" pitchFamily="34" charset="0"/>
                        </a:rPr>
                        <a:t> 25 års-oplandet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Arial" panose="020B0604020202020204" pitchFamily="34" charset="0"/>
                          <a:cs typeface="Arial" panose="020B0604020202020204" pitchFamily="34" charset="0"/>
                        </a:rPr>
                        <a:t> 25 års-opland</a:t>
                      </a:r>
                    </a:p>
                  </a:txBody>
                  <a:tcPr anchor="ctr">
                    <a:pattFill prst="dkUpDiag">
                      <a:fgClr>
                        <a:schemeClr val="tx1"/>
                      </a:fgClr>
                      <a:bgClr>
                        <a:schemeClr val="bg1"/>
                      </a:bgClr>
                    </a:pattFill>
                  </a:tcPr>
                </a:tc>
                <a:tc>
                  <a:txBody>
                    <a:bodyPr/>
                    <a:lstStyle/>
                    <a:p>
                      <a:r>
                        <a:rPr lang="da-DK" sz="1400" dirty="0">
                          <a:latin typeface="Arial" panose="020B0604020202020204" pitchFamily="34" charset="0"/>
                          <a:cs typeface="Arial" panose="020B0604020202020204" pitchFamily="34" charset="0"/>
                        </a:rPr>
                        <a:t>50-års-opland + fokus på uønskede områder og vilkår i driftsperioden (25 års-opland)</a:t>
                      </a:r>
                    </a:p>
                  </a:txBody>
                  <a:tcPr anchor="ctr"/>
                </a:tc>
                <a:tc>
                  <a:txBody>
                    <a:bodyPr/>
                    <a:lstStyle/>
                    <a:p>
                      <a:r>
                        <a:rPr lang="da-DK" sz="1600" kern="1200" dirty="0">
                          <a:solidFill>
                            <a:schemeClr val="dk1"/>
                          </a:solidFill>
                          <a:effectLst/>
                          <a:latin typeface="Arial" panose="020B0604020202020204" pitchFamily="34" charset="0"/>
                          <a:ea typeface="+mn-ea"/>
                          <a:cs typeface="Arial" panose="020B0604020202020204" pitchFamily="34" charset="0"/>
                        </a:rPr>
                        <a:t>200- årsoplandet </a:t>
                      </a:r>
                      <a:endParaRPr lang="da-DK" sz="1600" dirty="0">
                        <a:latin typeface="Arial" panose="020B0604020202020204" pitchFamily="34" charset="0"/>
                        <a:cs typeface="Arial" panose="020B0604020202020204" pitchFamily="34" charset="0"/>
                      </a:endParaRPr>
                    </a:p>
                  </a:txBody>
                  <a:tcPr anchor="ctr">
                    <a:pattFill prst="dkUpDiag">
                      <a:fgClr>
                        <a:schemeClr val="tx1"/>
                      </a:fgClr>
                      <a:bgClr>
                        <a:schemeClr val="bg1"/>
                      </a:bgClr>
                    </a:pattFill>
                  </a:tcPr>
                </a:tc>
                <a:extLst>
                  <a:ext uri="{0D108BD9-81ED-4DB2-BD59-A6C34878D82A}">
                    <a16:rowId xmlns:a16="http://schemas.microsoft.com/office/drawing/2014/main" val="2668845106"/>
                  </a:ext>
                </a:extLst>
              </a:tr>
              <a:tr h="1107724">
                <a:tc>
                  <a:txBody>
                    <a:bodyPr/>
                    <a:lstStyle/>
                    <a:p>
                      <a:endParaRPr lang="da-DK" sz="16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latin typeface="Arial" panose="020B0604020202020204" pitchFamily="34" charset="0"/>
                          <a:cs typeface="Arial" panose="020B0604020202020204" pitchFamily="34" charset="0"/>
                        </a:rPr>
                        <a:t>Oplysningskampagner i muligt samarbejde på tværs af kommunegrænser</a:t>
                      </a:r>
                    </a:p>
                  </a:txBody>
                  <a:tcPr anchor="ctr"/>
                </a:tc>
                <a:tc>
                  <a:txBody>
                    <a:bodyPr/>
                    <a:lstStyle/>
                    <a:p>
                      <a:endParaRPr lang="da-DK" sz="1600" dirty="0">
                        <a:latin typeface="Arial" panose="020B0604020202020204" pitchFamily="34" charset="0"/>
                        <a:cs typeface="Arial" panose="020B0604020202020204" pitchFamily="34" charset="0"/>
                      </a:endParaRPr>
                    </a:p>
                  </a:txBody>
                  <a:tcPr anchor="ctr"/>
                </a:tc>
                <a:tc>
                  <a:txBody>
                    <a:bodyPr/>
                    <a:lstStyle/>
                    <a:p>
                      <a:endParaRPr lang="da-DK" sz="1600" dirty="0">
                        <a:latin typeface="Arial" panose="020B0604020202020204" pitchFamily="34" charset="0"/>
                        <a:cs typeface="Arial" panose="020B0604020202020204" pitchFamily="34" charset="0"/>
                      </a:endParaRPr>
                    </a:p>
                  </a:txBody>
                  <a:tcPr anchor="ctr">
                    <a:pattFill prst="dkUpDiag">
                      <a:fgClr>
                        <a:schemeClr val="tx1"/>
                      </a:fgClr>
                      <a:bgClr>
                        <a:schemeClr val="bg1"/>
                      </a:bgClr>
                    </a:pattFill>
                  </a:tcPr>
                </a:tc>
                <a:tc>
                  <a:txBody>
                    <a:bodyPr/>
                    <a:lstStyle/>
                    <a:p>
                      <a:r>
                        <a:rPr lang="da-DK" sz="1600" dirty="0">
                          <a:latin typeface="Arial" panose="020B0604020202020204" pitchFamily="34" charset="0"/>
                          <a:cs typeface="Arial" panose="020B0604020202020204" pitchFamily="34" charset="0"/>
                        </a:rPr>
                        <a:t>Ja</a:t>
                      </a:r>
                    </a:p>
                  </a:txBody>
                  <a:tcPr anchor="ctr"/>
                </a:tc>
                <a:tc>
                  <a:txBody>
                    <a:bodyPr/>
                    <a:lstStyle/>
                    <a:p>
                      <a:r>
                        <a:rPr lang="da-DK" sz="1600" dirty="0">
                          <a:latin typeface="Arial" panose="020B0604020202020204" pitchFamily="34" charset="0"/>
                          <a:cs typeface="Arial" panose="020B0604020202020204" pitchFamily="34" charset="0"/>
                        </a:rPr>
                        <a:t>Ja</a:t>
                      </a:r>
                    </a:p>
                  </a:txBody>
                  <a:tcPr anchor="ctr">
                    <a:pattFill prst="dkUpDiag">
                      <a:fgClr>
                        <a:schemeClr val="tx1"/>
                      </a:fgClr>
                      <a:bgClr>
                        <a:schemeClr val="bg1"/>
                      </a:bgClr>
                    </a:pattFill>
                  </a:tcPr>
                </a:tc>
                <a:extLst>
                  <a:ext uri="{0D108BD9-81ED-4DB2-BD59-A6C34878D82A}">
                    <a16:rowId xmlns:a16="http://schemas.microsoft.com/office/drawing/2014/main" val="414941308"/>
                  </a:ext>
                </a:extLst>
              </a:tr>
            </a:tbl>
          </a:graphicData>
        </a:graphic>
      </p:graphicFrame>
      <p:pic>
        <p:nvPicPr>
          <p:cNvPr id="12" name="Grafik 11" descr="Brev med frø kontur">
            <a:extLst>
              <a:ext uri="{FF2B5EF4-FFF2-40B4-BE49-F238E27FC236}">
                <a16:creationId xmlns:a16="http://schemas.microsoft.com/office/drawing/2014/main" id="{D932577D-18C9-5B6B-B3BC-9CD3187009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38078" y="6162680"/>
            <a:ext cx="542866" cy="473503"/>
          </a:xfrm>
          <a:prstGeom prst="rect">
            <a:avLst/>
          </a:prstGeom>
        </p:spPr>
      </p:pic>
      <p:pic>
        <p:nvPicPr>
          <p:cNvPr id="16" name="Grafik 15" descr="Graffitispray kontur">
            <a:extLst>
              <a:ext uri="{FF2B5EF4-FFF2-40B4-BE49-F238E27FC236}">
                <a16:creationId xmlns:a16="http://schemas.microsoft.com/office/drawing/2014/main" id="{81A2FA4C-98DC-203D-9E7E-58F960D319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77310" y="3429000"/>
            <a:ext cx="653613" cy="570099"/>
          </a:xfrm>
          <a:prstGeom prst="rect">
            <a:avLst/>
          </a:prstGeom>
        </p:spPr>
      </p:pic>
      <p:pic>
        <p:nvPicPr>
          <p:cNvPr id="20" name="Grafik 19" descr="Radioaktiv kontur">
            <a:extLst>
              <a:ext uri="{FF2B5EF4-FFF2-40B4-BE49-F238E27FC236}">
                <a16:creationId xmlns:a16="http://schemas.microsoft.com/office/drawing/2014/main" id="{0A541B6D-667E-583C-AE50-2913B2E24E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238123" y="2196359"/>
            <a:ext cx="438151" cy="382167"/>
          </a:xfrm>
          <a:prstGeom prst="rect">
            <a:avLst/>
          </a:prstGeom>
        </p:spPr>
      </p:pic>
      <p:pic>
        <p:nvPicPr>
          <p:cNvPr id="24" name="Grafik 23" descr="Bæredygtighed kontur">
            <a:extLst>
              <a:ext uri="{FF2B5EF4-FFF2-40B4-BE49-F238E27FC236}">
                <a16:creationId xmlns:a16="http://schemas.microsoft.com/office/drawing/2014/main" id="{3C551A4C-9610-4E22-2861-DAA94A92EF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0788" y="5008650"/>
            <a:ext cx="508573" cy="443591"/>
          </a:xfrm>
          <a:prstGeom prst="rect">
            <a:avLst/>
          </a:prstGeom>
        </p:spPr>
      </p:pic>
      <p:pic>
        <p:nvPicPr>
          <p:cNvPr id="26" name="Grafik 25" descr="Briller kontur">
            <a:extLst>
              <a:ext uri="{FF2B5EF4-FFF2-40B4-BE49-F238E27FC236}">
                <a16:creationId xmlns:a16="http://schemas.microsoft.com/office/drawing/2014/main" id="{7614DF90-E84E-41E3-2019-10AA0001A8C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6651" y="4256947"/>
            <a:ext cx="542868" cy="473504"/>
          </a:xfrm>
          <a:prstGeom prst="rect">
            <a:avLst/>
          </a:prstGeom>
        </p:spPr>
      </p:pic>
      <p:pic>
        <p:nvPicPr>
          <p:cNvPr id="28" name="Grafik 27" descr="Termometer kontur">
            <a:extLst>
              <a:ext uri="{FF2B5EF4-FFF2-40B4-BE49-F238E27FC236}">
                <a16:creationId xmlns:a16="http://schemas.microsoft.com/office/drawing/2014/main" id="{A12E4833-79C8-3DAF-9A19-36EE7FA0786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30998" y="437060"/>
            <a:ext cx="542866" cy="473503"/>
          </a:xfrm>
          <a:prstGeom prst="rect">
            <a:avLst/>
          </a:prstGeom>
        </p:spPr>
      </p:pic>
      <p:pic>
        <p:nvPicPr>
          <p:cNvPr id="30" name="Grafik 29" descr="Toilet kontur">
            <a:extLst>
              <a:ext uri="{FF2B5EF4-FFF2-40B4-BE49-F238E27FC236}">
                <a16:creationId xmlns:a16="http://schemas.microsoft.com/office/drawing/2014/main" id="{7EF60964-0E04-BA5E-92C1-B2ED16F2BFA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49997" y="2810217"/>
            <a:ext cx="542866" cy="473502"/>
          </a:xfrm>
          <a:prstGeom prst="rect">
            <a:avLst/>
          </a:prstGeom>
        </p:spPr>
      </p:pic>
      <p:pic>
        <p:nvPicPr>
          <p:cNvPr id="38" name="Grafik 37" descr="Måler kontur">
            <a:extLst>
              <a:ext uri="{FF2B5EF4-FFF2-40B4-BE49-F238E27FC236}">
                <a16:creationId xmlns:a16="http://schemas.microsoft.com/office/drawing/2014/main" id="{96479860-9BD9-8EDA-3407-C0C015BA04C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49997" y="1399272"/>
            <a:ext cx="627385" cy="547222"/>
          </a:xfrm>
          <a:prstGeom prst="rect">
            <a:avLst/>
          </a:prstGeom>
        </p:spPr>
      </p:pic>
      <p:pic>
        <p:nvPicPr>
          <p:cNvPr id="39" name="Grafik 219" descr="Forbudt-skilt kontur">
            <a:extLst>
              <a:ext uri="{FF2B5EF4-FFF2-40B4-BE49-F238E27FC236}">
                <a16:creationId xmlns:a16="http://schemas.microsoft.com/office/drawing/2014/main" id="{63D25609-E7C9-60DA-2834-03F4E48FE955}"/>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280851" y="1321990"/>
            <a:ext cx="334645" cy="334645"/>
          </a:xfrm>
          <a:prstGeom prst="rect">
            <a:avLst/>
          </a:prstGeom>
        </p:spPr>
      </p:pic>
      <p:pic>
        <p:nvPicPr>
          <p:cNvPr id="40" name="Grafik 219" descr="Forbudt-skilt kontur">
            <a:extLst>
              <a:ext uri="{FF2B5EF4-FFF2-40B4-BE49-F238E27FC236}">
                <a16:creationId xmlns:a16="http://schemas.microsoft.com/office/drawing/2014/main" id="{B6E6F731-44BC-D86A-5787-74C070DD3AB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280851" y="2196359"/>
            <a:ext cx="334645" cy="334645"/>
          </a:xfrm>
          <a:prstGeom prst="rect">
            <a:avLst/>
          </a:prstGeom>
        </p:spPr>
      </p:pic>
      <p:pic>
        <p:nvPicPr>
          <p:cNvPr id="41" name="Grafik 219" descr="Forbudt-skilt kontur">
            <a:extLst>
              <a:ext uri="{FF2B5EF4-FFF2-40B4-BE49-F238E27FC236}">
                <a16:creationId xmlns:a16="http://schemas.microsoft.com/office/drawing/2014/main" id="{B533ED4C-A94B-2D4A-3C66-865B6146750F}"/>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280851" y="2849742"/>
            <a:ext cx="334645" cy="334645"/>
          </a:xfrm>
          <a:prstGeom prst="rect">
            <a:avLst/>
          </a:prstGeom>
        </p:spPr>
      </p:pic>
      <p:pic>
        <p:nvPicPr>
          <p:cNvPr id="42" name="Grafik 219" descr="Forbudt-skilt kontur">
            <a:extLst>
              <a:ext uri="{FF2B5EF4-FFF2-40B4-BE49-F238E27FC236}">
                <a16:creationId xmlns:a16="http://schemas.microsoft.com/office/drawing/2014/main" id="{FFEB2D74-A873-BB6F-934A-8D1D8DE4303D}"/>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280851" y="6116689"/>
            <a:ext cx="334645" cy="334645"/>
          </a:xfrm>
          <a:prstGeom prst="rect">
            <a:avLst/>
          </a:prstGeom>
        </p:spPr>
      </p:pic>
      <p:pic>
        <p:nvPicPr>
          <p:cNvPr id="43" name="Grafik 219" descr="Forbudt-skilt kontur">
            <a:extLst>
              <a:ext uri="{FF2B5EF4-FFF2-40B4-BE49-F238E27FC236}">
                <a16:creationId xmlns:a16="http://schemas.microsoft.com/office/drawing/2014/main" id="{73C73BEC-2676-11F1-CD6F-8A7C8248753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380480" y="6102891"/>
            <a:ext cx="334645" cy="334645"/>
          </a:xfrm>
          <a:prstGeom prst="rect">
            <a:avLst/>
          </a:prstGeom>
        </p:spPr>
      </p:pic>
      <p:sp>
        <p:nvSpPr>
          <p:cNvPr id="2" name="Rektangel 1">
            <a:extLst>
              <a:ext uri="{FF2B5EF4-FFF2-40B4-BE49-F238E27FC236}">
                <a16:creationId xmlns:a16="http://schemas.microsoft.com/office/drawing/2014/main" id="{1A6B4B1A-F04B-F96E-584B-FA228F359999}"/>
              </a:ext>
            </a:extLst>
          </p:cNvPr>
          <p:cNvSpPr/>
          <p:nvPr/>
        </p:nvSpPr>
        <p:spPr>
          <a:xfrm>
            <a:off x="7772400" y="0"/>
            <a:ext cx="2230244" cy="6858000"/>
          </a:xfrm>
          <a:prstGeom prst="rect">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ktangel 2">
            <a:extLst>
              <a:ext uri="{FF2B5EF4-FFF2-40B4-BE49-F238E27FC236}">
                <a16:creationId xmlns:a16="http://schemas.microsoft.com/office/drawing/2014/main" id="{DFC3A807-F3D6-5EEF-A0FA-FFE151B465D6}"/>
              </a:ext>
            </a:extLst>
          </p:cNvPr>
          <p:cNvSpPr/>
          <p:nvPr/>
        </p:nvSpPr>
        <p:spPr>
          <a:xfrm>
            <a:off x="0" y="389722"/>
            <a:ext cx="12249150" cy="927834"/>
          </a:xfrm>
          <a:prstGeom prst="rect">
            <a:avLst/>
          </a:prstGeom>
          <a:solidFill>
            <a:srgbClr val="FFFF00">
              <a:alpha val="2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sp>
        <p:nvSpPr>
          <p:cNvPr id="5" name="Rektangel 4">
            <a:extLst>
              <a:ext uri="{FF2B5EF4-FFF2-40B4-BE49-F238E27FC236}">
                <a16:creationId xmlns:a16="http://schemas.microsoft.com/office/drawing/2014/main" id="{FD56E432-65BC-093A-35AE-5A60AE69BF10}"/>
              </a:ext>
            </a:extLst>
          </p:cNvPr>
          <p:cNvSpPr/>
          <p:nvPr/>
        </p:nvSpPr>
        <p:spPr>
          <a:xfrm>
            <a:off x="0" y="1320135"/>
            <a:ext cx="12268199" cy="817962"/>
          </a:xfrm>
          <a:prstGeom prst="rect">
            <a:avLst/>
          </a:prstGeom>
          <a:solidFill>
            <a:srgbClr val="FFFF00">
              <a:alpha val="2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ktangel 5">
            <a:extLst>
              <a:ext uri="{FF2B5EF4-FFF2-40B4-BE49-F238E27FC236}">
                <a16:creationId xmlns:a16="http://schemas.microsoft.com/office/drawing/2014/main" id="{A8DBC7EE-7571-EBBD-8D73-FF69B98EBA5B}"/>
              </a:ext>
            </a:extLst>
          </p:cNvPr>
          <p:cNvSpPr/>
          <p:nvPr/>
        </p:nvSpPr>
        <p:spPr>
          <a:xfrm>
            <a:off x="3456878" y="-1"/>
            <a:ext cx="2069016" cy="6857999"/>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ktangel 6">
            <a:extLst>
              <a:ext uri="{FF2B5EF4-FFF2-40B4-BE49-F238E27FC236}">
                <a16:creationId xmlns:a16="http://schemas.microsoft.com/office/drawing/2014/main" id="{34D179D6-BE96-A0BA-EE70-20EDA0971B19}"/>
              </a:ext>
            </a:extLst>
          </p:cNvPr>
          <p:cNvSpPr/>
          <p:nvPr/>
        </p:nvSpPr>
        <p:spPr>
          <a:xfrm>
            <a:off x="-14288" y="2163901"/>
            <a:ext cx="12241603" cy="417802"/>
          </a:xfrm>
          <a:prstGeom prst="rect">
            <a:avLst/>
          </a:prstGeom>
          <a:solidFill>
            <a:srgbClr val="FFFF00">
              <a:alpha val="2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ktangel 7">
            <a:extLst>
              <a:ext uri="{FF2B5EF4-FFF2-40B4-BE49-F238E27FC236}">
                <a16:creationId xmlns:a16="http://schemas.microsoft.com/office/drawing/2014/main" id="{4F9AAB61-E099-445E-BAC4-EEC0A3DE6E57}"/>
              </a:ext>
            </a:extLst>
          </p:cNvPr>
          <p:cNvSpPr/>
          <p:nvPr/>
        </p:nvSpPr>
        <p:spPr>
          <a:xfrm>
            <a:off x="-14288" y="2584363"/>
            <a:ext cx="12268199" cy="817962"/>
          </a:xfrm>
          <a:prstGeom prst="rect">
            <a:avLst/>
          </a:prstGeom>
          <a:solidFill>
            <a:srgbClr val="FFFF00">
              <a:alpha val="2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ktangel 8">
            <a:extLst>
              <a:ext uri="{FF2B5EF4-FFF2-40B4-BE49-F238E27FC236}">
                <a16:creationId xmlns:a16="http://schemas.microsoft.com/office/drawing/2014/main" id="{CEACD8AC-C27B-444C-5A22-D47843632EB3}"/>
              </a:ext>
            </a:extLst>
          </p:cNvPr>
          <p:cNvSpPr/>
          <p:nvPr/>
        </p:nvSpPr>
        <p:spPr>
          <a:xfrm>
            <a:off x="-20442" y="3432374"/>
            <a:ext cx="12247757" cy="580073"/>
          </a:xfrm>
          <a:prstGeom prst="rect">
            <a:avLst/>
          </a:prstGeom>
          <a:solidFill>
            <a:srgbClr val="FFFF00">
              <a:alpha val="2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CE3A995C-08C8-9B86-CC41-6623024751B9}"/>
              </a:ext>
            </a:extLst>
          </p:cNvPr>
          <p:cNvSpPr/>
          <p:nvPr/>
        </p:nvSpPr>
        <p:spPr>
          <a:xfrm>
            <a:off x="0" y="4016885"/>
            <a:ext cx="12247757" cy="894954"/>
          </a:xfrm>
          <a:prstGeom prst="rect">
            <a:avLst/>
          </a:prstGeom>
          <a:solidFill>
            <a:srgbClr val="FFFF00">
              <a:alpha val="2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ktangel 10">
            <a:extLst>
              <a:ext uri="{FF2B5EF4-FFF2-40B4-BE49-F238E27FC236}">
                <a16:creationId xmlns:a16="http://schemas.microsoft.com/office/drawing/2014/main" id="{9F667461-7FF2-FE66-0F92-087718D4467E}"/>
              </a:ext>
            </a:extLst>
          </p:cNvPr>
          <p:cNvSpPr/>
          <p:nvPr/>
        </p:nvSpPr>
        <p:spPr>
          <a:xfrm>
            <a:off x="0" y="4923892"/>
            <a:ext cx="12247758" cy="861744"/>
          </a:xfrm>
          <a:prstGeom prst="rect">
            <a:avLst/>
          </a:prstGeom>
          <a:solidFill>
            <a:srgbClr val="FFFF00">
              <a:alpha val="2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0E2E50D0-FB25-B464-C676-7CB8DC3A16B3}"/>
              </a:ext>
            </a:extLst>
          </p:cNvPr>
          <p:cNvSpPr/>
          <p:nvPr/>
        </p:nvSpPr>
        <p:spPr>
          <a:xfrm>
            <a:off x="1393" y="5800480"/>
            <a:ext cx="12247757" cy="1080964"/>
          </a:xfrm>
          <a:prstGeom prst="rect">
            <a:avLst/>
          </a:prstGeom>
          <a:solidFill>
            <a:srgbClr val="FFFF00">
              <a:alpha val="2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0" grpId="0" animBg="1"/>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hvirvelløs, bløddyr&#10;&#10;Automatisk genereret beskrivelse">
            <a:extLst>
              <a:ext uri="{FF2B5EF4-FFF2-40B4-BE49-F238E27FC236}">
                <a16:creationId xmlns:a16="http://schemas.microsoft.com/office/drawing/2014/main" id="{F8DFBB14-3AD8-610C-3769-B04CC7972D71}"/>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sharpenSoften amount="8000"/>
                    </a14:imgEffect>
                    <a14:imgEffect>
                      <a14:brightnessContrast contrast="2000"/>
                    </a14:imgEffect>
                  </a14:imgLayer>
                </a14:imgProps>
              </a:ext>
              <a:ext uri="{28A0092B-C50C-407E-A947-70E740481C1C}">
                <a14:useLocalDpi xmlns:a14="http://schemas.microsoft.com/office/drawing/2010/main" val="0"/>
              </a:ext>
            </a:extLst>
          </a:blip>
          <a:stretch>
            <a:fillRect/>
          </a:stretch>
        </p:blipFill>
        <p:spPr>
          <a:xfrm>
            <a:off x="-1346200" y="1027906"/>
            <a:ext cx="14020799" cy="9685020"/>
          </a:xfrm>
          <a:prstGeom prst="rect">
            <a:avLst/>
          </a:prstGeom>
          <a:noFill/>
          <a:effectLst>
            <a:glow>
              <a:schemeClr val="accent1">
                <a:alpha val="40000"/>
              </a:schemeClr>
            </a:glow>
          </a:effectLst>
        </p:spPr>
      </p:pic>
      <p:sp>
        <p:nvSpPr>
          <p:cNvPr id="2" name="Titel 1">
            <a:extLst>
              <a:ext uri="{FF2B5EF4-FFF2-40B4-BE49-F238E27FC236}">
                <a16:creationId xmlns:a16="http://schemas.microsoft.com/office/drawing/2014/main" id="{4B603B7F-43FF-7052-4FDC-0D733BBBC2BB}"/>
              </a:ext>
            </a:extLst>
          </p:cNvPr>
          <p:cNvSpPr>
            <a:spLocks noGrp="1"/>
          </p:cNvSpPr>
          <p:nvPr>
            <p:ph type="title"/>
          </p:nvPr>
        </p:nvSpPr>
        <p:spPr/>
        <p:txBody>
          <a:bodyPr vert="horz" lIns="91440" tIns="45720" rIns="91440" bIns="45720" rtlCol="0" anchor="ctr">
            <a:normAutofit/>
          </a:bodyPr>
          <a:lstStyle/>
          <a:p>
            <a:r>
              <a:rPr lang="da-DK" sz="3300" dirty="0">
                <a:latin typeface="Oswald" panose="00000500000000000000" pitchFamily="2" charset="0"/>
              </a:rPr>
              <a:t>ØVRIGE FOKUSOMRÅDER I PLANEN</a:t>
            </a:r>
          </a:p>
        </p:txBody>
      </p:sp>
      <p:sp>
        <p:nvSpPr>
          <p:cNvPr id="3" name="Pladsholder til indhold 2">
            <a:extLst>
              <a:ext uri="{FF2B5EF4-FFF2-40B4-BE49-F238E27FC236}">
                <a16:creationId xmlns:a16="http://schemas.microsoft.com/office/drawing/2014/main" id="{643F7713-FB1D-9E34-31C0-6DE2E58B46F1}"/>
              </a:ext>
            </a:extLst>
          </p:cNvPr>
          <p:cNvSpPr>
            <a:spLocks noGrp="1"/>
          </p:cNvSpPr>
          <p:nvPr>
            <p:ph idx="1"/>
          </p:nvPr>
        </p:nvSpPr>
        <p:spPr/>
        <p:txBody>
          <a:bodyPr>
            <a:normAutofit fontScale="92500" lnSpcReduction="10000"/>
          </a:bodyPr>
          <a:lstStyle/>
          <a:p>
            <a:pPr>
              <a:spcAft>
                <a:spcPts val="1200"/>
              </a:spcAft>
            </a:pPr>
            <a:r>
              <a:rPr lang="da-DK" sz="2200" dirty="0">
                <a:latin typeface="Arial" panose="020B0604020202020204" pitchFamily="34" charset="0"/>
                <a:cs typeface="Arial" panose="020B0604020202020204" pitchFamily="34" charset="0"/>
              </a:rPr>
              <a:t>Fokus på placering af nye kildepladser og boligområder i forhold til hinanden – mindske forureningsrisiko</a:t>
            </a:r>
          </a:p>
          <a:p>
            <a:pPr>
              <a:spcAft>
                <a:spcPts val="1200"/>
              </a:spcAft>
            </a:pPr>
            <a:r>
              <a:rPr lang="da-DK" sz="2200" dirty="0">
                <a:latin typeface="Arial" panose="020B0604020202020204" pitchFamily="34" charset="0"/>
                <a:cs typeface="Arial" panose="020B0604020202020204" pitchFamily="34" charset="0"/>
              </a:rPr>
              <a:t>Sløjfning af brønde og boringer – fastsættelse af nye tidspunkter for  sløjfningskampagner, herunder ændret fokusområde for de private vandforsyninger</a:t>
            </a:r>
          </a:p>
          <a:p>
            <a:pPr>
              <a:spcAft>
                <a:spcPts val="1200"/>
              </a:spcAft>
            </a:pPr>
            <a:r>
              <a:rPr lang="da-DK" sz="2200" dirty="0">
                <a:latin typeface="Arial" panose="020B0604020202020204" pitchFamily="34" charset="0"/>
                <a:cs typeface="Arial" panose="020B0604020202020204" pitchFamily="34" charset="0"/>
              </a:rPr>
              <a:t>Følger op på forskning af solcellers eventuelle påvirkning på jord og grundvand (PFAS)</a:t>
            </a:r>
          </a:p>
          <a:p>
            <a:pPr>
              <a:spcAft>
                <a:spcPts val="1200"/>
              </a:spcAft>
            </a:pPr>
            <a:r>
              <a:rPr lang="da-DK" sz="2200" dirty="0">
                <a:latin typeface="Arial" panose="020B0604020202020204" pitchFamily="34" charset="0"/>
                <a:cs typeface="Arial" panose="020B0604020202020204" pitchFamily="34" charset="0"/>
              </a:rPr>
              <a:t>Fokus på lodrette dræn, faskiner m.v. – da drænvand skal ledes gennem filtermuld ind nedsivning</a:t>
            </a:r>
          </a:p>
          <a:p>
            <a:pPr>
              <a:spcAft>
                <a:spcPts val="1200"/>
              </a:spcAft>
            </a:pPr>
            <a:r>
              <a:rPr lang="da-DK" sz="2200" dirty="0">
                <a:latin typeface="Arial" panose="020B0604020202020204" pitchFamily="34" charset="0"/>
                <a:cs typeface="Arial" panose="020B0604020202020204" pitchFamily="34" charset="0"/>
              </a:rPr>
              <a:t>Fortsat fokus på den bæredygtige vandindvinding – lille </a:t>
            </a:r>
            <a:r>
              <a:rPr lang="da-DK" sz="2200" dirty="0" err="1">
                <a:latin typeface="Arial" panose="020B0604020202020204" pitchFamily="34" charset="0"/>
                <a:cs typeface="Arial" panose="020B0604020202020204" pitchFamily="34" charset="0"/>
              </a:rPr>
              <a:t>afsænkning</a:t>
            </a:r>
            <a:r>
              <a:rPr lang="da-DK" sz="2200" dirty="0">
                <a:latin typeface="Arial" panose="020B0604020202020204" pitchFamily="34" charset="0"/>
                <a:cs typeface="Arial" panose="020B0604020202020204" pitchFamily="34" charset="0"/>
              </a:rPr>
              <a:t>, regelmæssig tjek af boringerne, overvågning af vandkvaliteten herunder beregning af udvask af nitrat</a:t>
            </a:r>
          </a:p>
          <a:p>
            <a:pPr>
              <a:spcAft>
                <a:spcPts val="1200"/>
              </a:spcAft>
            </a:pPr>
            <a:r>
              <a:rPr lang="da-DK" sz="2200" dirty="0">
                <a:latin typeface="Arial" panose="020B0604020202020204" pitchFamily="34" charset="0"/>
                <a:cs typeface="Arial" panose="020B0604020202020204" pitchFamily="34" charset="0"/>
              </a:rPr>
              <a:t>Fortsættelse af skærpet tilsyn med virksomheder indenfor 25 års-oplandet</a:t>
            </a:r>
          </a:p>
          <a:p>
            <a:pPr>
              <a:spcAft>
                <a:spcPts val="1200"/>
              </a:spcAft>
            </a:pPr>
            <a:endParaRPr lang="da-DK" dirty="0">
              <a:latin typeface="Arial" panose="020B0604020202020204" pitchFamily="34" charset="0"/>
              <a:cs typeface="Arial" panose="020B0604020202020204" pitchFamily="34" charset="0"/>
            </a:endParaRPr>
          </a:p>
          <a:p>
            <a:pPr>
              <a:spcAft>
                <a:spcPts val="1200"/>
              </a:spcAft>
            </a:pPr>
            <a:endParaRPr lang="da-DK" dirty="0">
              <a:latin typeface="Arial" panose="020B0604020202020204" pitchFamily="34" charset="0"/>
              <a:cs typeface="Arial" panose="020B0604020202020204" pitchFamily="34" charset="0"/>
            </a:endParaRPr>
          </a:p>
          <a:p>
            <a:pPr>
              <a:spcAft>
                <a:spcPts val="1200"/>
              </a:spcAft>
            </a:pPr>
            <a:endParaRPr lang="da-DK" dirty="0">
              <a:latin typeface="Arial" panose="020B0604020202020204" pitchFamily="34" charset="0"/>
              <a:cs typeface="Arial" panose="020B0604020202020204" pitchFamily="34" charset="0"/>
            </a:endParaRPr>
          </a:p>
          <a:p>
            <a:pPr>
              <a:spcAft>
                <a:spcPts val="1200"/>
              </a:spcAft>
            </a:pP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979812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A3D0E69DB2C8747AC7D06AAFAF441F8" ma:contentTypeVersion="14" ma:contentTypeDescription="Opret et nyt dokument." ma:contentTypeScope="" ma:versionID="4c20eaa370d28621b6870911b8b45205">
  <xsd:schema xmlns:xsd="http://www.w3.org/2001/XMLSchema" xmlns:xs="http://www.w3.org/2001/XMLSchema" xmlns:p="http://schemas.microsoft.com/office/2006/metadata/properties" xmlns:ns2="fcd2fef3-5710-459b-9daa-3604a24cd156" xmlns:ns3="af239d8a-b15d-4522-a310-82987d829df4" targetNamespace="http://schemas.microsoft.com/office/2006/metadata/properties" ma:root="true" ma:fieldsID="38b2dfb18b1963b9178e387d46ffd2d7" ns2:_="" ns3:_="">
    <xsd:import namespace="fcd2fef3-5710-459b-9daa-3604a24cd156"/>
    <xsd:import namespace="af239d8a-b15d-4522-a310-82987d829d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d2fef3-5710-459b-9daa-3604a24cd1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ledmærker" ma:readOnly="false" ma:fieldId="{5cf76f15-5ced-4ddc-b409-7134ff3c332f}" ma:taxonomyMulti="true" ma:sspId="ff0cfafe-c4cb-4803-b43c-89d121153fb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f239d8a-b15d-4522-a310-82987d829df4"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acce73d-44c2-4473-bfd6-ac3009e1559f}" ma:internalName="TaxCatchAll" ma:showField="CatchAllData" ma:web="af239d8a-b15d-4522-a310-82987d829d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07AA25-711A-4122-A1F1-AAFD8F410F14}"/>
</file>

<file path=customXml/itemProps2.xml><?xml version="1.0" encoding="utf-8"?>
<ds:datastoreItem xmlns:ds="http://schemas.openxmlformats.org/officeDocument/2006/customXml" ds:itemID="{C9818339-8A16-479C-8624-EBCDDE4A3BA4}"/>
</file>

<file path=docProps/app.xml><?xml version="1.0" encoding="utf-8"?>
<Properties xmlns="http://schemas.openxmlformats.org/officeDocument/2006/extended-properties" xmlns:vt="http://schemas.openxmlformats.org/officeDocument/2006/docPropsVTypes">
  <TotalTime>806</TotalTime>
  <Words>1053</Words>
  <Application>Microsoft Office PowerPoint</Application>
  <PresentationFormat>Widescreen</PresentationFormat>
  <Paragraphs>146</Paragraphs>
  <Slides>12</Slides>
  <Notes>5</Notes>
  <HiddenSlides>0</HiddenSlides>
  <MMClips>1</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12</vt:i4>
      </vt:variant>
    </vt:vector>
  </HeadingPairs>
  <TitlesOfParts>
    <vt:vector size="18" baseType="lpstr">
      <vt:lpstr>Arial</vt:lpstr>
      <vt:lpstr>Calibri</vt:lpstr>
      <vt:lpstr>Calibri Light</vt:lpstr>
      <vt:lpstr>Georgia</vt:lpstr>
      <vt:lpstr>Oswald</vt:lpstr>
      <vt:lpstr>Office-tema</vt:lpstr>
      <vt:lpstr>INDSATSPLAN FOR GRUNDVANDSBESKYTTELSE</vt:lpstr>
      <vt:lpstr>HVAD VIL JEG FORTÆLLE I DAG?</vt:lpstr>
      <vt:lpstr>HVAD ER DER SKET SIDEN SIDST?</vt:lpstr>
      <vt:lpstr>HVAD ER DER SÅ KOMMET UD AF DET?</vt:lpstr>
      <vt:lpstr>BAGGRUND FOR DEN POLITISKE BESLUTNING</vt:lpstr>
      <vt:lpstr>OMRÅDER FOR GRUNDVANDSBESKYTTELSE</vt:lpstr>
      <vt:lpstr>OMRÅDER FOR GRUNDVANDSBESKYTTELSE</vt:lpstr>
      <vt:lpstr>PowerPoint-præsentation</vt:lpstr>
      <vt:lpstr>ØVRIGE FOKUSOMRÅDER I PLANEN</vt:lpstr>
      <vt:lpstr>HVAD BETYDER DET ØKONOMISK? - For vandtaksten/vandselskaber</vt:lpstr>
      <vt:lpstr>HVAD SKER DER NU?</vt:lpstr>
      <vt:lpstr>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dc:title>
  <dc:creator>Michelle Moustgaard Birch</dc:creator>
  <cp:lastModifiedBy>Michelle Moustgaard Birch</cp:lastModifiedBy>
  <cp:revision>6</cp:revision>
  <dcterms:created xsi:type="dcterms:W3CDTF">2022-12-05T08:20:23Z</dcterms:created>
  <dcterms:modified xsi:type="dcterms:W3CDTF">2023-04-26T14:29:05Z</dcterms:modified>
</cp:coreProperties>
</file>